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5"/>
  </p:notesMasterIdLst>
  <p:sldIdLst>
    <p:sldId id="256" r:id="rId2"/>
    <p:sldId id="259" r:id="rId3"/>
    <p:sldId id="296" r:id="rId4"/>
    <p:sldId id="260" r:id="rId5"/>
    <p:sldId id="285" r:id="rId6"/>
    <p:sldId id="261" r:id="rId7"/>
    <p:sldId id="297" r:id="rId8"/>
    <p:sldId id="299" r:id="rId9"/>
    <p:sldId id="286" r:id="rId10"/>
    <p:sldId id="300" r:id="rId11"/>
    <p:sldId id="293" r:id="rId12"/>
    <p:sldId id="288" r:id="rId13"/>
    <p:sldId id="290" r:id="rId14"/>
    <p:sldId id="301" r:id="rId15"/>
    <p:sldId id="302" r:id="rId16"/>
    <p:sldId id="303" r:id="rId17"/>
    <p:sldId id="291" r:id="rId18"/>
    <p:sldId id="304" r:id="rId19"/>
    <p:sldId id="305" r:id="rId20"/>
    <p:sldId id="306" r:id="rId21"/>
    <p:sldId id="307" r:id="rId22"/>
    <p:sldId id="262" r:id="rId23"/>
    <p:sldId id="292" r:id="rId24"/>
  </p:sldIdLst>
  <p:sldSz cx="9144000" cy="5143500" type="screen16x9"/>
  <p:notesSz cx="6858000" cy="9144000"/>
  <p:embeddedFontLst>
    <p:embeddedFont>
      <p:font typeface="Calibri" panose="020F0502020204030204" pitchFamily="34" charset="0"/>
      <p:regular r:id="rId26"/>
      <p:bold r:id="rId27"/>
      <p:italic r:id="rId28"/>
      <p:boldItalic r:id="rId29"/>
    </p:embeddedFont>
    <p:embeddedFont>
      <p:font typeface="Chivo" panose="020B0604020202020204" charset="0"/>
      <p:regular r:id="rId30"/>
      <p:bold r:id="rId31"/>
      <p:italic r:id="rId32"/>
      <p:boldItalic r:id="rId33"/>
    </p:embeddedFont>
    <p:embeddedFont>
      <p:font typeface="Comic Sans MS" panose="030F0702030302020204" pitchFamily="66" charset="0"/>
      <p:regular r:id="rId34"/>
      <p:bold r:id="rId35"/>
      <p:italic r:id="rId36"/>
      <p:boldItalic r:id="rId37"/>
    </p:embeddedFont>
    <p:embeddedFont>
      <p:font typeface="Bahnschrift Condensed" panose="020B0502040204020203" pitchFamily="34" charset="0"/>
      <p:regular r:id="rId38"/>
      <p:bold r:id="rId39"/>
    </p:embeddedFont>
    <p:embeddedFont>
      <p:font typeface="Roboto Slab" panose="020B0604020202020204" charset="0"/>
      <p:regular r:id="rId40"/>
      <p:bold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420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0B1A3F-8FFF-4EDD-A55E-97596CE4E2E4}">
  <a:tblStyle styleId="{670B1A3F-8FFF-4EDD-A55E-97596CE4E2E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377" autoAdjust="0"/>
  </p:normalViewPr>
  <p:slideViewPr>
    <p:cSldViewPr snapToGrid="0" showGuides="1">
      <p:cViewPr varScale="1">
        <p:scale>
          <a:sx n="112" d="100"/>
          <a:sy n="112" d="100"/>
        </p:scale>
        <p:origin x="768" y="54"/>
      </p:cViewPr>
      <p:guideLst>
        <p:guide orient="horz" pos="1620"/>
        <p:guide pos="420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20" Type="http://schemas.openxmlformats.org/officeDocument/2006/relationships/slide" Target="slides/slide19.xml"/><Relationship Id="rId41" Type="http://schemas.openxmlformats.org/officeDocument/2006/relationships/font" Target="fonts/font16.fntdata"/></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3.gif>
</file>

<file path=ppt/media/image4.gif>
</file>

<file path=ppt/media/image5.gif>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00055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05226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45064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38640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87062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41169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5547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9890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26662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5488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97634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8259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120" y="-200"/>
            <a:ext cx="9143821" cy="5142886"/>
            <a:chOff x="2973586" y="5250656"/>
            <a:chExt cx="2856819" cy="1606800"/>
          </a:xfrm>
        </p:grpSpPr>
        <p:sp>
          <p:nvSpPr>
            <p:cNvPr id="11" name="Google Shape;11;p2"/>
            <p:cNvSpPr/>
            <p:nvPr/>
          </p:nvSpPr>
          <p:spPr>
            <a:xfrm>
              <a:off x="2973586" y="6221960"/>
              <a:ext cx="2856819" cy="635496"/>
            </a:xfrm>
            <a:custGeom>
              <a:avLst/>
              <a:gdLst/>
              <a:ahLst/>
              <a:cxnLst/>
              <a:rect l="l" t="t" r="r" b="b"/>
              <a:pathLst>
                <a:path w="2856819" h="635496" extrusionOk="0">
                  <a:moveTo>
                    <a:pt x="0" y="636040"/>
                  </a:moveTo>
                  <a:lnTo>
                    <a:pt x="2856819" y="636040"/>
                  </a:lnTo>
                  <a:lnTo>
                    <a:pt x="2856819" y="0"/>
                  </a:lnTo>
                  <a:lnTo>
                    <a:pt x="0" y="503857"/>
                  </a:lnTo>
                  <a:lnTo>
                    <a:pt x="0" y="63604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2973586" y="6067738"/>
              <a:ext cx="642784" cy="385464"/>
            </a:xfrm>
            <a:custGeom>
              <a:avLst/>
              <a:gdLst/>
              <a:ahLst/>
              <a:cxnLst/>
              <a:rect l="l" t="t" r="r" b="b"/>
              <a:pathLst>
                <a:path w="642784" h="385464" extrusionOk="0">
                  <a:moveTo>
                    <a:pt x="0" y="113368"/>
                  </a:moveTo>
                  <a:lnTo>
                    <a:pt x="0" y="385724"/>
                  </a:lnTo>
                  <a:lnTo>
                    <a:pt x="642784" y="272355"/>
                  </a:lnTo>
                  <a:lnTo>
                    <a:pt x="642784" y="0"/>
                  </a:lnTo>
                  <a:lnTo>
                    <a:pt x="0" y="113368"/>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3378302" y="5250656"/>
              <a:ext cx="1781048" cy="314027"/>
            </a:xfrm>
            <a:custGeom>
              <a:avLst/>
              <a:gdLst/>
              <a:ahLst/>
              <a:cxnLst/>
              <a:rect l="l" t="t" r="r" b="b"/>
              <a:pathLst>
                <a:path w="1781048" h="314027" extrusionOk="0">
                  <a:moveTo>
                    <a:pt x="238155" y="0"/>
                  </a:moveTo>
                  <a:lnTo>
                    <a:pt x="0" y="42004"/>
                  </a:lnTo>
                  <a:lnTo>
                    <a:pt x="0" y="314359"/>
                  </a:lnTo>
                  <a:lnTo>
                    <a:pt x="1782389" y="0"/>
                  </a:lnTo>
                  <a:lnTo>
                    <a:pt x="238155"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4790344" y="5404894"/>
              <a:ext cx="1040060" cy="455414"/>
            </a:xfrm>
            <a:custGeom>
              <a:avLst/>
              <a:gdLst/>
              <a:ahLst/>
              <a:cxnLst/>
              <a:rect l="l" t="t" r="r" b="b"/>
              <a:pathLst>
                <a:path w="1040060" h="455414" extrusionOk="0">
                  <a:moveTo>
                    <a:pt x="1040061" y="0"/>
                  </a:moveTo>
                  <a:lnTo>
                    <a:pt x="0" y="184194"/>
                  </a:lnTo>
                  <a:lnTo>
                    <a:pt x="0" y="456550"/>
                  </a:lnTo>
                  <a:lnTo>
                    <a:pt x="1040061" y="272355"/>
                  </a:lnTo>
                  <a:lnTo>
                    <a:pt x="1040061" y="0"/>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2973586" y="6263466"/>
              <a:ext cx="1077258" cy="461367"/>
            </a:xfrm>
            <a:custGeom>
              <a:avLst/>
              <a:gdLst/>
              <a:ahLst/>
              <a:cxnLst/>
              <a:rect l="l" t="t" r="r" b="b"/>
              <a:pathLst>
                <a:path w="1077258" h="461367" extrusionOk="0">
                  <a:moveTo>
                    <a:pt x="0" y="189996"/>
                  </a:moveTo>
                  <a:lnTo>
                    <a:pt x="0" y="462351"/>
                  </a:lnTo>
                  <a:lnTo>
                    <a:pt x="1077259" y="272355"/>
                  </a:lnTo>
                  <a:lnTo>
                    <a:pt x="1077259" y="0"/>
                  </a:lnTo>
                  <a:lnTo>
                    <a:pt x="0" y="189996"/>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5531332" y="5949605"/>
              <a:ext cx="299073" cy="324445"/>
            </a:xfrm>
            <a:custGeom>
              <a:avLst/>
              <a:gdLst/>
              <a:ahLst/>
              <a:cxnLst/>
              <a:rect l="l" t="t" r="r" b="b"/>
              <a:pathLst>
                <a:path w="299073" h="324445" extrusionOk="0">
                  <a:moveTo>
                    <a:pt x="299073" y="0"/>
                  </a:moveTo>
                  <a:lnTo>
                    <a:pt x="0" y="52748"/>
                  </a:lnTo>
                  <a:lnTo>
                    <a:pt x="0" y="325103"/>
                  </a:lnTo>
                  <a:lnTo>
                    <a:pt x="299073" y="272355"/>
                  </a:lnTo>
                  <a:lnTo>
                    <a:pt x="299073"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3613394" y="5425142"/>
              <a:ext cx="557972" cy="370582"/>
            </a:xfrm>
            <a:custGeom>
              <a:avLst/>
              <a:gdLst/>
              <a:ahLst/>
              <a:cxnLst/>
              <a:rect l="l" t="t" r="r" b="b"/>
              <a:pathLst>
                <a:path w="557972" h="370582" extrusionOk="0">
                  <a:moveTo>
                    <a:pt x="0" y="98410"/>
                  </a:moveTo>
                  <a:lnTo>
                    <a:pt x="0" y="370765"/>
                  </a:lnTo>
                  <a:lnTo>
                    <a:pt x="557973" y="272355"/>
                  </a:lnTo>
                  <a:lnTo>
                    <a:pt x="557973" y="0"/>
                  </a:lnTo>
                  <a:lnTo>
                    <a:pt x="0" y="9841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2"/>
            <p:cNvSpPr/>
            <p:nvPr/>
          </p:nvSpPr>
          <p:spPr>
            <a:xfrm>
              <a:off x="5636975" y="5677250"/>
              <a:ext cx="193430" cy="305097"/>
            </a:xfrm>
            <a:custGeom>
              <a:avLst/>
              <a:gdLst/>
              <a:ahLst/>
              <a:cxnLst/>
              <a:rect l="l" t="t" r="r" b="b"/>
              <a:pathLst>
                <a:path w="193430" h="305097" extrusionOk="0">
                  <a:moveTo>
                    <a:pt x="193430" y="0"/>
                  </a:moveTo>
                  <a:lnTo>
                    <a:pt x="0" y="34116"/>
                  </a:lnTo>
                  <a:lnTo>
                    <a:pt x="0" y="306471"/>
                  </a:lnTo>
                  <a:lnTo>
                    <a:pt x="193430" y="272355"/>
                  </a:lnTo>
                  <a:lnTo>
                    <a:pt x="193430"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 name="Google Shape;19;p2"/>
          <p:cNvSpPr txBox="1">
            <a:spLocks noGrp="1"/>
          </p:cNvSpPr>
          <p:nvPr>
            <p:ph type="ctrTitle"/>
          </p:nvPr>
        </p:nvSpPr>
        <p:spPr>
          <a:xfrm>
            <a:off x="457200" y="799275"/>
            <a:ext cx="5486400" cy="3182100"/>
          </a:xfrm>
          <a:prstGeom prst="rect">
            <a:avLst/>
          </a:prstGeom>
        </p:spPr>
        <p:txBody>
          <a:bodyPr spcFirstLastPara="1" wrap="square" lIns="0" tIns="0" rIns="0" bIns="0" anchor="t" anchorCtr="0">
            <a:noAutofit/>
          </a:bodyPr>
          <a:lstStyle>
            <a:lvl1pPr lvl="0">
              <a:spcBef>
                <a:spcPts val="0"/>
              </a:spcBef>
              <a:spcAft>
                <a:spcPts val="0"/>
              </a:spcAft>
              <a:buSzPts val="5800"/>
              <a:buNone/>
              <a:defRPr sz="5800"/>
            </a:lvl1pPr>
            <a:lvl2pPr lvl="1">
              <a:spcBef>
                <a:spcPts val="0"/>
              </a:spcBef>
              <a:spcAft>
                <a:spcPts val="0"/>
              </a:spcAft>
              <a:buSzPts val="5800"/>
              <a:buNone/>
              <a:defRPr sz="5800"/>
            </a:lvl2pPr>
            <a:lvl3pPr lvl="2">
              <a:spcBef>
                <a:spcPts val="0"/>
              </a:spcBef>
              <a:spcAft>
                <a:spcPts val="0"/>
              </a:spcAft>
              <a:buSzPts val="5800"/>
              <a:buNone/>
              <a:defRPr sz="5800"/>
            </a:lvl3pPr>
            <a:lvl4pPr lvl="3">
              <a:spcBef>
                <a:spcPts val="0"/>
              </a:spcBef>
              <a:spcAft>
                <a:spcPts val="0"/>
              </a:spcAft>
              <a:buSzPts val="5800"/>
              <a:buNone/>
              <a:defRPr sz="5800"/>
            </a:lvl4pPr>
            <a:lvl5pPr lvl="4">
              <a:spcBef>
                <a:spcPts val="0"/>
              </a:spcBef>
              <a:spcAft>
                <a:spcPts val="0"/>
              </a:spcAft>
              <a:buSzPts val="5800"/>
              <a:buNone/>
              <a:defRPr sz="5800"/>
            </a:lvl5pPr>
            <a:lvl6pPr lvl="5">
              <a:spcBef>
                <a:spcPts val="0"/>
              </a:spcBef>
              <a:spcAft>
                <a:spcPts val="0"/>
              </a:spcAft>
              <a:buSzPts val="5800"/>
              <a:buNone/>
              <a:defRPr sz="5800"/>
            </a:lvl6pPr>
            <a:lvl7pPr lvl="6">
              <a:spcBef>
                <a:spcPts val="0"/>
              </a:spcBef>
              <a:spcAft>
                <a:spcPts val="0"/>
              </a:spcAft>
              <a:buSzPts val="5800"/>
              <a:buNone/>
              <a:defRPr sz="5800"/>
            </a:lvl7pPr>
            <a:lvl8pPr lvl="7">
              <a:spcBef>
                <a:spcPts val="0"/>
              </a:spcBef>
              <a:spcAft>
                <a:spcPts val="0"/>
              </a:spcAft>
              <a:buSzPts val="5800"/>
              <a:buNone/>
              <a:defRPr sz="5800"/>
            </a:lvl8pPr>
            <a:lvl9pPr lvl="8">
              <a:spcBef>
                <a:spcPts val="0"/>
              </a:spcBef>
              <a:spcAft>
                <a:spcPts val="0"/>
              </a:spcAft>
              <a:buSzPts val="5800"/>
              <a:buNone/>
              <a:defRPr sz="5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0"/>
        <p:cNvGrpSpPr/>
        <p:nvPr/>
      </p:nvGrpSpPr>
      <p:grpSpPr>
        <a:xfrm>
          <a:off x="0" y="0"/>
          <a:ext cx="0" cy="0"/>
          <a:chOff x="0" y="0"/>
          <a:chExt cx="0" cy="0"/>
        </a:xfrm>
      </p:grpSpPr>
      <p:grpSp>
        <p:nvGrpSpPr>
          <p:cNvPr id="21" name="Google Shape;21;p3"/>
          <p:cNvGrpSpPr/>
          <p:nvPr/>
        </p:nvGrpSpPr>
        <p:grpSpPr>
          <a:xfrm>
            <a:off x="-120" y="-200"/>
            <a:ext cx="9143821" cy="5142886"/>
            <a:chOff x="2973586" y="5250656"/>
            <a:chExt cx="2856819" cy="1606800"/>
          </a:xfrm>
        </p:grpSpPr>
        <p:sp>
          <p:nvSpPr>
            <p:cNvPr id="22" name="Google Shape;22;p3"/>
            <p:cNvSpPr/>
            <p:nvPr/>
          </p:nvSpPr>
          <p:spPr>
            <a:xfrm>
              <a:off x="2973586" y="6221960"/>
              <a:ext cx="2856819" cy="635496"/>
            </a:xfrm>
            <a:custGeom>
              <a:avLst/>
              <a:gdLst/>
              <a:ahLst/>
              <a:cxnLst/>
              <a:rect l="l" t="t" r="r" b="b"/>
              <a:pathLst>
                <a:path w="2856819" h="635496" extrusionOk="0">
                  <a:moveTo>
                    <a:pt x="0" y="636040"/>
                  </a:moveTo>
                  <a:lnTo>
                    <a:pt x="2856819" y="636040"/>
                  </a:lnTo>
                  <a:lnTo>
                    <a:pt x="2856819" y="0"/>
                  </a:lnTo>
                  <a:lnTo>
                    <a:pt x="0" y="503857"/>
                  </a:lnTo>
                  <a:lnTo>
                    <a:pt x="0" y="636040"/>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3"/>
            <p:cNvSpPr/>
            <p:nvPr/>
          </p:nvSpPr>
          <p:spPr>
            <a:xfrm>
              <a:off x="2973586" y="6067738"/>
              <a:ext cx="642784" cy="385464"/>
            </a:xfrm>
            <a:custGeom>
              <a:avLst/>
              <a:gdLst/>
              <a:ahLst/>
              <a:cxnLst/>
              <a:rect l="l" t="t" r="r" b="b"/>
              <a:pathLst>
                <a:path w="642784" h="385464" extrusionOk="0">
                  <a:moveTo>
                    <a:pt x="0" y="113368"/>
                  </a:moveTo>
                  <a:lnTo>
                    <a:pt x="0" y="385724"/>
                  </a:lnTo>
                  <a:lnTo>
                    <a:pt x="642784" y="272355"/>
                  </a:lnTo>
                  <a:lnTo>
                    <a:pt x="642784" y="0"/>
                  </a:lnTo>
                  <a:lnTo>
                    <a:pt x="0" y="113368"/>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3"/>
            <p:cNvSpPr/>
            <p:nvPr/>
          </p:nvSpPr>
          <p:spPr>
            <a:xfrm>
              <a:off x="3378302" y="5250656"/>
              <a:ext cx="1781048" cy="314027"/>
            </a:xfrm>
            <a:custGeom>
              <a:avLst/>
              <a:gdLst/>
              <a:ahLst/>
              <a:cxnLst/>
              <a:rect l="l" t="t" r="r" b="b"/>
              <a:pathLst>
                <a:path w="1781048" h="314027" extrusionOk="0">
                  <a:moveTo>
                    <a:pt x="238155" y="0"/>
                  </a:moveTo>
                  <a:lnTo>
                    <a:pt x="0" y="42004"/>
                  </a:lnTo>
                  <a:lnTo>
                    <a:pt x="0" y="314359"/>
                  </a:lnTo>
                  <a:lnTo>
                    <a:pt x="1782389" y="0"/>
                  </a:lnTo>
                  <a:lnTo>
                    <a:pt x="238155"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3"/>
            <p:cNvSpPr/>
            <p:nvPr/>
          </p:nvSpPr>
          <p:spPr>
            <a:xfrm>
              <a:off x="4790344" y="5404894"/>
              <a:ext cx="1040060" cy="455414"/>
            </a:xfrm>
            <a:custGeom>
              <a:avLst/>
              <a:gdLst/>
              <a:ahLst/>
              <a:cxnLst/>
              <a:rect l="l" t="t" r="r" b="b"/>
              <a:pathLst>
                <a:path w="1040060" h="455414" extrusionOk="0">
                  <a:moveTo>
                    <a:pt x="1040061" y="0"/>
                  </a:moveTo>
                  <a:lnTo>
                    <a:pt x="0" y="184194"/>
                  </a:lnTo>
                  <a:lnTo>
                    <a:pt x="0" y="456550"/>
                  </a:lnTo>
                  <a:lnTo>
                    <a:pt x="1040061" y="272355"/>
                  </a:lnTo>
                  <a:lnTo>
                    <a:pt x="1040061" y="0"/>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3"/>
            <p:cNvSpPr/>
            <p:nvPr/>
          </p:nvSpPr>
          <p:spPr>
            <a:xfrm>
              <a:off x="2973586" y="6263466"/>
              <a:ext cx="1077258" cy="461367"/>
            </a:xfrm>
            <a:custGeom>
              <a:avLst/>
              <a:gdLst/>
              <a:ahLst/>
              <a:cxnLst/>
              <a:rect l="l" t="t" r="r" b="b"/>
              <a:pathLst>
                <a:path w="1077258" h="461367" extrusionOk="0">
                  <a:moveTo>
                    <a:pt x="0" y="189996"/>
                  </a:moveTo>
                  <a:lnTo>
                    <a:pt x="0" y="462351"/>
                  </a:lnTo>
                  <a:lnTo>
                    <a:pt x="1077259" y="272355"/>
                  </a:lnTo>
                  <a:lnTo>
                    <a:pt x="1077259" y="0"/>
                  </a:lnTo>
                  <a:lnTo>
                    <a:pt x="0" y="189996"/>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3"/>
            <p:cNvSpPr/>
            <p:nvPr/>
          </p:nvSpPr>
          <p:spPr>
            <a:xfrm>
              <a:off x="5531332" y="5949605"/>
              <a:ext cx="299073" cy="324445"/>
            </a:xfrm>
            <a:custGeom>
              <a:avLst/>
              <a:gdLst/>
              <a:ahLst/>
              <a:cxnLst/>
              <a:rect l="l" t="t" r="r" b="b"/>
              <a:pathLst>
                <a:path w="299073" h="324445" extrusionOk="0">
                  <a:moveTo>
                    <a:pt x="299073" y="0"/>
                  </a:moveTo>
                  <a:lnTo>
                    <a:pt x="0" y="52748"/>
                  </a:lnTo>
                  <a:lnTo>
                    <a:pt x="0" y="325103"/>
                  </a:lnTo>
                  <a:lnTo>
                    <a:pt x="299073" y="272355"/>
                  </a:lnTo>
                  <a:lnTo>
                    <a:pt x="299073"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3"/>
            <p:cNvSpPr/>
            <p:nvPr/>
          </p:nvSpPr>
          <p:spPr>
            <a:xfrm>
              <a:off x="3613394" y="5425142"/>
              <a:ext cx="557972" cy="370582"/>
            </a:xfrm>
            <a:custGeom>
              <a:avLst/>
              <a:gdLst/>
              <a:ahLst/>
              <a:cxnLst/>
              <a:rect l="l" t="t" r="r" b="b"/>
              <a:pathLst>
                <a:path w="557972" h="370582" extrusionOk="0">
                  <a:moveTo>
                    <a:pt x="0" y="98410"/>
                  </a:moveTo>
                  <a:lnTo>
                    <a:pt x="0" y="370765"/>
                  </a:lnTo>
                  <a:lnTo>
                    <a:pt x="557973" y="272355"/>
                  </a:lnTo>
                  <a:lnTo>
                    <a:pt x="557973" y="0"/>
                  </a:lnTo>
                  <a:lnTo>
                    <a:pt x="0" y="9841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3"/>
            <p:cNvSpPr/>
            <p:nvPr/>
          </p:nvSpPr>
          <p:spPr>
            <a:xfrm>
              <a:off x="5636975" y="5677250"/>
              <a:ext cx="193430" cy="305097"/>
            </a:xfrm>
            <a:custGeom>
              <a:avLst/>
              <a:gdLst/>
              <a:ahLst/>
              <a:cxnLst/>
              <a:rect l="l" t="t" r="r" b="b"/>
              <a:pathLst>
                <a:path w="193430" h="305097" extrusionOk="0">
                  <a:moveTo>
                    <a:pt x="193430" y="0"/>
                  </a:moveTo>
                  <a:lnTo>
                    <a:pt x="0" y="34116"/>
                  </a:lnTo>
                  <a:lnTo>
                    <a:pt x="0" y="306471"/>
                  </a:lnTo>
                  <a:lnTo>
                    <a:pt x="193430" y="272355"/>
                  </a:lnTo>
                  <a:lnTo>
                    <a:pt x="193430"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 name="Google Shape;30;p3"/>
          <p:cNvSpPr txBox="1">
            <a:spLocks noGrp="1"/>
          </p:cNvSpPr>
          <p:nvPr>
            <p:ph type="ctrTitle"/>
          </p:nvPr>
        </p:nvSpPr>
        <p:spPr>
          <a:xfrm>
            <a:off x="457200" y="1430950"/>
            <a:ext cx="5486400" cy="1159800"/>
          </a:xfrm>
          <a:prstGeom prst="rect">
            <a:avLst/>
          </a:prstGeom>
        </p:spPr>
        <p:txBody>
          <a:bodyPr spcFirstLastPara="1" wrap="square" lIns="0" tIns="0" rIns="0" bIns="0" anchor="ctr" anchorCtr="0">
            <a:noAutofit/>
          </a:bodyPr>
          <a:lstStyle>
            <a:lvl1pPr lvl="0" rtl="0">
              <a:spcBef>
                <a:spcPts val="0"/>
              </a:spcBef>
              <a:spcAft>
                <a:spcPts val="0"/>
              </a:spcAft>
              <a:buSzPts val="4400"/>
              <a:buNone/>
              <a:defRPr sz="4400"/>
            </a:lvl1pPr>
            <a:lvl2pPr lvl="1" rtl="0">
              <a:spcBef>
                <a:spcPts val="0"/>
              </a:spcBef>
              <a:spcAft>
                <a:spcPts val="0"/>
              </a:spcAft>
              <a:buSzPts val="4400"/>
              <a:buNone/>
              <a:defRPr sz="4400"/>
            </a:lvl2pPr>
            <a:lvl3pPr lvl="2" rtl="0">
              <a:spcBef>
                <a:spcPts val="0"/>
              </a:spcBef>
              <a:spcAft>
                <a:spcPts val="0"/>
              </a:spcAft>
              <a:buSzPts val="4400"/>
              <a:buNone/>
              <a:defRPr sz="4400"/>
            </a:lvl3pPr>
            <a:lvl4pPr lvl="3" rtl="0">
              <a:spcBef>
                <a:spcPts val="0"/>
              </a:spcBef>
              <a:spcAft>
                <a:spcPts val="0"/>
              </a:spcAft>
              <a:buSzPts val="4400"/>
              <a:buNone/>
              <a:defRPr sz="4400"/>
            </a:lvl4pPr>
            <a:lvl5pPr lvl="4" rtl="0">
              <a:spcBef>
                <a:spcPts val="0"/>
              </a:spcBef>
              <a:spcAft>
                <a:spcPts val="0"/>
              </a:spcAft>
              <a:buSzPts val="4400"/>
              <a:buNone/>
              <a:defRPr sz="4400"/>
            </a:lvl5pPr>
            <a:lvl6pPr lvl="5" rtl="0">
              <a:spcBef>
                <a:spcPts val="0"/>
              </a:spcBef>
              <a:spcAft>
                <a:spcPts val="0"/>
              </a:spcAft>
              <a:buSzPts val="4400"/>
              <a:buNone/>
              <a:defRPr sz="4400"/>
            </a:lvl6pPr>
            <a:lvl7pPr lvl="6" rtl="0">
              <a:spcBef>
                <a:spcPts val="0"/>
              </a:spcBef>
              <a:spcAft>
                <a:spcPts val="0"/>
              </a:spcAft>
              <a:buSzPts val="4400"/>
              <a:buNone/>
              <a:defRPr sz="4400"/>
            </a:lvl7pPr>
            <a:lvl8pPr lvl="7" rtl="0">
              <a:spcBef>
                <a:spcPts val="0"/>
              </a:spcBef>
              <a:spcAft>
                <a:spcPts val="0"/>
              </a:spcAft>
              <a:buSzPts val="4400"/>
              <a:buNone/>
              <a:defRPr sz="4400"/>
            </a:lvl8pPr>
            <a:lvl9pPr lvl="8" rtl="0">
              <a:spcBef>
                <a:spcPts val="0"/>
              </a:spcBef>
              <a:spcAft>
                <a:spcPts val="0"/>
              </a:spcAft>
              <a:buSzPts val="4400"/>
              <a:buNone/>
              <a:defRPr sz="4400"/>
            </a:lvl9pPr>
          </a:lstStyle>
          <a:p>
            <a:endParaRPr/>
          </a:p>
        </p:txBody>
      </p:sp>
      <p:sp>
        <p:nvSpPr>
          <p:cNvPr id="31" name="Google Shape;31;p3"/>
          <p:cNvSpPr txBox="1">
            <a:spLocks noGrp="1"/>
          </p:cNvSpPr>
          <p:nvPr>
            <p:ph type="subTitle" idx="1"/>
          </p:nvPr>
        </p:nvSpPr>
        <p:spPr>
          <a:xfrm>
            <a:off x="457200" y="2763852"/>
            <a:ext cx="5486400" cy="784800"/>
          </a:xfrm>
          <a:prstGeom prst="rect">
            <a:avLst/>
          </a:prstGeom>
        </p:spPr>
        <p:txBody>
          <a:bodyPr spcFirstLastPara="1" wrap="square" lIns="0" tIns="0" rIns="0" bIns="0" anchor="t" anchorCtr="0">
            <a:noAutofit/>
          </a:bodyPr>
          <a:lstStyle>
            <a:lvl1pPr lvl="0" rtl="0">
              <a:spcBef>
                <a:spcPts val="0"/>
              </a:spcBef>
              <a:spcAft>
                <a:spcPts val="0"/>
              </a:spcAft>
              <a:buClr>
                <a:srgbClr val="FFFFFF"/>
              </a:buClr>
              <a:buSzPts val="2400"/>
              <a:buNone/>
              <a:defRPr>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32"/>
        <p:cNvGrpSpPr/>
        <p:nvPr/>
      </p:nvGrpSpPr>
      <p:grpSpPr>
        <a:xfrm>
          <a:off x="0" y="0"/>
          <a:ext cx="0" cy="0"/>
          <a:chOff x="0" y="0"/>
          <a:chExt cx="0" cy="0"/>
        </a:xfrm>
      </p:grpSpPr>
      <p:grpSp>
        <p:nvGrpSpPr>
          <p:cNvPr id="33" name="Google Shape;33;p4"/>
          <p:cNvGrpSpPr/>
          <p:nvPr/>
        </p:nvGrpSpPr>
        <p:grpSpPr>
          <a:xfrm>
            <a:off x="-238" y="-200"/>
            <a:ext cx="9143821" cy="5143302"/>
            <a:chOff x="6316957" y="5250656"/>
            <a:chExt cx="2856819" cy="1606930"/>
          </a:xfrm>
        </p:grpSpPr>
        <p:sp>
          <p:nvSpPr>
            <p:cNvPr id="34" name="Google Shape;34;p4"/>
            <p:cNvSpPr/>
            <p:nvPr/>
          </p:nvSpPr>
          <p:spPr>
            <a:xfrm>
              <a:off x="6316957" y="6351571"/>
              <a:ext cx="2856819" cy="506015"/>
            </a:xfrm>
            <a:custGeom>
              <a:avLst/>
              <a:gdLst/>
              <a:ahLst/>
              <a:cxnLst/>
              <a:rect l="l" t="t" r="r" b="b"/>
              <a:pathLst>
                <a:path w="2856819" h="506015" extrusionOk="0">
                  <a:moveTo>
                    <a:pt x="0" y="506429"/>
                  </a:moveTo>
                  <a:lnTo>
                    <a:pt x="2856819" y="506429"/>
                  </a:lnTo>
                  <a:lnTo>
                    <a:pt x="2856819" y="0"/>
                  </a:lnTo>
                  <a:lnTo>
                    <a:pt x="0" y="503856"/>
                  </a:lnTo>
                  <a:lnTo>
                    <a:pt x="0" y="50642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4"/>
            <p:cNvSpPr/>
            <p:nvPr/>
          </p:nvSpPr>
          <p:spPr>
            <a:xfrm>
              <a:off x="7306428" y="5250656"/>
              <a:ext cx="1434361" cy="253007"/>
            </a:xfrm>
            <a:custGeom>
              <a:avLst/>
              <a:gdLst/>
              <a:ahLst/>
              <a:cxnLst/>
              <a:rect l="l" t="t" r="r" b="b"/>
              <a:pathLst>
                <a:path w="1434361" h="253007" extrusionOk="0">
                  <a:moveTo>
                    <a:pt x="481099" y="0"/>
                  </a:moveTo>
                  <a:lnTo>
                    <a:pt x="0" y="84851"/>
                  </a:lnTo>
                  <a:lnTo>
                    <a:pt x="0" y="253027"/>
                  </a:lnTo>
                  <a:lnTo>
                    <a:pt x="1434642" y="0"/>
                  </a:lnTo>
                  <a:lnTo>
                    <a:pt x="481099"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4"/>
            <p:cNvSpPr/>
            <p:nvPr/>
          </p:nvSpPr>
          <p:spPr>
            <a:xfrm>
              <a:off x="6316957" y="6512738"/>
              <a:ext cx="989471" cy="342304"/>
            </a:xfrm>
            <a:custGeom>
              <a:avLst/>
              <a:gdLst/>
              <a:ahLst/>
              <a:cxnLst/>
              <a:rect l="l" t="t" r="r" b="b"/>
              <a:pathLst>
                <a:path w="989471" h="342304" extrusionOk="0">
                  <a:moveTo>
                    <a:pt x="0" y="174513"/>
                  </a:moveTo>
                  <a:lnTo>
                    <a:pt x="0" y="342688"/>
                  </a:lnTo>
                  <a:lnTo>
                    <a:pt x="989471" y="168176"/>
                  </a:lnTo>
                  <a:lnTo>
                    <a:pt x="989471" y="0"/>
                  </a:lnTo>
                  <a:lnTo>
                    <a:pt x="0" y="174513"/>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4"/>
            <p:cNvSpPr/>
            <p:nvPr/>
          </p:nvSpPr>
          <p:spPr>
            <a:xfrm>
              <a:off x="8885118" y="6183395"/>
              <a:ext cx="288657" cy="218777"/>
            </a:xfrm>
            <a:custGeom>
              <a:avLst/>
              <a:gdLst/>
              <a:ahLst/>
              <a:cxnLst/>
              <a:rect l="l" t="t" r="r" b="b"/>
              <a:pathLst>
                <a:path w="288657" h="218777" extrusionOk="0">
                  <a:moveTo>
                    <a:pt x="288658" y="0"/>
                  </a:moveTo>
                  <a:lnTo>
                    <a:pt x="0" y="50911"/>
                  </a:lnTo>
                  <a:lnTo>
                    <a:pt x="0" y="219087"/>
                  </a:lnTo>
                  <a:lnTo>
                    <a:pt x="288658" y="168176"/>
                  </a:lnTo>
                  <a:lnTo>
                    <a:pt x="288658"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4"/>
            <p:cNvSpPr/>
            <p:nvPr/>
          </p:nvSpPr>
          <p:spPr>
            <a:xfrm>
              <a:off x="6316957" y="6431950"/>
              <a:ext cx="493991" cy="254496"/>
            </a:xfrm>
            <a:custGeom>
              <a:avLst/>
              <a:gdLst/>
              <a:ahLst/>
              <a:cxnLst/>
              <a:rect l="l" t="t" r="r" b="b"/>
              <a:pathLst>
                <a:path w="493991" h="254496" extrusionOk="0">
                  <a:moveTo>
                    <a:pt x="0" y="87125"/>
                  </a:moveTo>
                  <a:lnTo>
                    <a:pt x="0" y="255301"/>
                  </a:lnTo>
                  <a:lnTo>
                    <a:pt x="493992" y="168176"/>
                  </a:lnTo>
                  <a:lnTo>
                    <a:pt x="493992" y="0"/>
                  </a:lnTo>
                  <a:lnTo>
                    <a:pt x="0" y="8712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4"/>
            <p:cNvSpPr/>
            <p:nvPr/>
          </p:nvSpPr>
          <p:spPr>
            <a:xfrm>
              <a:off x="9029447" y="6015219"/>
              <a:ext cx="144328" cy="193476"/>
            </a:xfrm>
            <a:custGeom>
              <a:avLst/>
              <a:gdLst/>
              <a:ahLst/>
              <a:cxnLst/>
              <a:rect l="l" t="t" r="r" b="b"/>
              <a:pathLst>
                <a:path w="144328" h="193476" extrusionOk="0">
                  <a:moveTo>
                    <a:pt x="144329" y="0"/>
                  </a:moveTo>
                  <a:lnTo>
                    <a:pt x="0" y="25456"/>
                  </a:lnTo>
                  <a:lnTo>
                    <a:pt x="0" y="193632"/>
                  </a:lnTo>
                  <a:lnTo>
                    <a:pt x="144329" y="168176"/>
                  </a:lnTo>
                  <a:lnTo>
                    <a:pt x="144329"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4"/>
            <p:cNvSpPr/>
            <p:nvPr/>
          </p:nvSpPr>
          <p:spPr>
            <a:xfrm>
              <a:off x="8224479" y="5847043"/>
              <a:ext cx="949297" cy="334863"/>
            </a:xfrm>
            <a:custGeom>
              <a:avLst/>
              <a:gdLst/>
              <a:ahLst/>
              <a:cxnLst/>
              <a:rect l="l" t="t" r="r" b="b"/>
              <a:pathLst>
                <a:path w="949297" h="334863" extrusionOk="0">
                  <a:moveTo>
                    <a:pt x="949297" y="0"/>
                  </a:moveTo>
                  <a:lnTo>
                    <a:pt x="0" y="167427"/>
                  </a:lnTo>
                  <a:lnTo>
                    <a:pt x="0" y="335603"/>
                  </a:lnTo>
                  <a:lnTo>
                    <a:pt x="949297" y="168176"/>
                  </a:lnTo>
                  <a:lnTo>
                    <a:pt x="949297" y="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4"/>
            <p:cNvSpPr/>
            <p:nvPr/>
          </p:nvSpPr>
          <p:spPr>
            <a:xfrm>
              <a:off x="6677035" y="5840035"/>
              <a:ext cx="629392" cy="278308"/>
            </a:xfrm>
            <a:custGeom>
              <a:avLst/>
              <a:gdLst/>
              <a:ahLst/>
              <a:cxnLst/>
              <a:rect l="l" t="t" r="r" b="b"/>
              <a:pathLst>
                <a:path w="629392" h="278308" extrusionOk="0">
                  <a:moveTo>
                    <a:pt x="0" y="111005"/>
                  </a:moveTo>
                  <a:lnTo>
                    <a:pt x="0" y="279181"/>
                  </a:lnTo>
                  <a:lnTo>
                    <a:pt x="629393" y="168176"/>
                  </a:lnTo>
                  <a:lnTo>
                    <a:pt x="629393" y="0"/>
                  </a:lnTo>
                  <a:lnTo>
                    <a:pt x="0" y="111005"/>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4"/>
            <p:cNvSpPr/>
            <p:nvPr/>
          </p:nvSpPr>
          <p:spPr>
            <a:xfrm>
              <a:off x="6316957" y="5716734"/>
              <a:ext cx="735035" cy="297656"/>
            </a:xfrm>
            <a:custGeom>
              <a:avLst/>
              <a:gdLst/>
              <a:ahLst/>
              <a:cxnLst/>
              <a:rect l="l" t="t" r="r" b="b"/>
              <a:pathLst>
                <a:path w="735035" h="297656" extrusionOk="0">
                  <a:moveTo>
                    <a:pt x="0" y="129638"/>
                  </a:moveTo>
                  <a:lnTo>
                    <a:pt x="0" y="297814"/>
                  </a:lnTo>
                  <a:lnTo>
                    <a:pt x="735036" y="168176"/>
                  </a:lnTo>
                  <a:lnTo>
                    <a:pt x="735036" y="0"/>
                  </a:lnTo>
                  <a:lnTo>
                    <a:pt x="0" y="129638"/>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4"/>
            <p:cNvSpPr/>
            <p:nvPr/>
          </p:nvSpPr>
          <p:spPr>
            <a:xfrm>
              <a:off x="8703591" y="5342516"/>
              <a:ext cx="470184" cy="250031"/>
            </a:xfrm>
            <a:custGeom>
              <a:avLst/>
              <a:gdLst/>
              <a:ahLst/>
              <a:cxnLst/>
              <a:rect l="l" t="t" r="r" b="b"/>
              <a:pathLst>
                <a:path w="470184" h="250031" extrusionOk="0">
                  <a:moveTo>
                    <a:pt x="470185" y="0"/>
                  </a:moveTo>
                  <a:lnTo>
                    <a:pt x="0" y="82927"/>
                  </a:lnTo>
                  <a:lnTo>
                    <a:pt x="0" y="251103"/>
                  </a:lnTo>
                  <a:lnTo>
                    <a:pt x="470185" y="168176"/>
                  </a:lnTo>
                  <a:lnTo>
                    <a:pt x="470185" y="0"/>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4" name="Google Shape;44;p4"/>
          <p:cNvSpPr txBox="1">
            <a:spLocks noGrp="1"/>
          </p:cNvSpPr>
          <p:nvPr>
            <p:ph type="body" idx="1"/>
          </p:nvPr>
        </p:nvSpPr>
        <p:spPr>
          <a:xfrm>
            <a:off x="1006900" y="677700"/>
            <a:ext cx="4936800" cy="3409800"/>
          </a:xfrm>
          <a:prstGeom prst="rect">
            <a:avLst/>
          </a:prstGeom>
        </p:spPr>
        <p:txBody>
          <a:bodyPr spcFirstLastPara="1" wrap="square" lIns="0" tIns="0" rIns="0" bIns="0" anchor="t" anchorCtr="0">
            <a:noAutofit/>
          </a:bodyPr>
          <a:lstStyle>
            <a:lvl1pPr marL="457200" lvl="0" indent="-419100" rtl="0">
              <a:spcBef>
                <a:spcPts val="600"/>
              </a:spcBef>
              <a:spcAft>
                <a:spcPts val="0"/>
              </a:spcAft>
              <a:buClr>
                <a:srgbClr val="FFFFFF"/>
              </a:buClr>
              <a:buSzPts val="3000"/>
              <a:buChar char="▰"/>
              <a:defRPr sz="3000">
                <a:solidFill>
                  <a:srgbClr val="FFFFFF"/>
                </a:solidFill>
              </a:defRPr>
            </a:lvl1pPr>
            <a:lvl2pPr marL="914400" lvl="1" indent="-419100" rtl="0">
              <a:spcBef>
                <a:spcPts val="0"/>
              </a:spcBef>
              <a:spcAft>
                <a:spcPts val="0"/>
              </a:spcAft>
              <a:buClr>
                <a:srgbClr val="FFFFFF"/>
              </a:buClr>
              <a:buSzPts val="3000"/>
              <a:buChar char="▰"/>
              <a:defRPr sz="3000">
                <a:solidFill>
                  <a:srgbClr val="FFFFFF"/>
                </a:solidFill>
              </a:defRPr>
            </a:lvl2pPr>
            <a:lvl3pPr marL="1371600" lvl="2" indent="-419100" rtl="0">
              <a:spcBef>
                <a:spcPts val="0"/>
              </a:spcBef>
              <a:spcAft>
                <a:spcPts val="0"/>
              </a:spcAft>
              <a:buClr>
                <a:srgbClr val="FFFFFF"/>
              </a:buClr>
              <a:buSzPts val="3000"/>
              <a:buChar char="▰"/>
              <a:defRPr sz="3000">
                <a:solidFill>
                  <a:srgbClr val="FFFFFF"/>
                </a:solidFill>
              </a:defRPr>
            </a:lvl3pPr>
            <a:lvl4pPr marL="1828800" lvl="3" indent="-419100" rtl="0">
              <a:spcBef>
                <a:spcPts val="0"/>
              </a:spcBef>
              <a:spcAft>
                <a:spcPts val="0"/>
              </a:spcAft>
              <a:buClr>
                <a:srgbClr val="FFFFFF"/>
              </a:buClr>
              <a:buSzPts val="3000"/>
              <a:buChar char="▰"/>
              <a:defRPr sz="3000">
                <a:solidFill>
                  <a:srgbClr val="FFFFFF"/>
                </a:solidFill>
              </a:defRPr>
            </a:lvl4pPr>
            <a:lvl5pPr marL="2286000" lvl="4" indent="-419100" rtl="0">
              <a:spcBef>
                <a:spcPts val="0"/>
              </a:spcBef>
              <a:spcAft>
                <a:spcPts val="0"/>
              </a:spcAft>
              <a:buClr>
                <a:srgbClr val="FFFFFF"/>
              </a:buClr>
              <a:buSzPts val="3000"/>
              <a:buChar char="▰"/>
              <a:defRPr sz="3000">
                <a:solidFill>
                  <a:srgbClr val="FFFFFF"/>
                </a:solidFill>
              </a:defRPr>
            </a:lvl5pPr>
            <a:lvl6pPr marL="2743200" lvl="5" indent="-419100" rtl="0">
              <a:spcBef>
                <a:spcPts val="0"/>
              </a:spcBef>
              <a:spcAft>
                <a:spcPts val="0"/>
              </a:spcAft>
              <a:buClr>
                <a:srgbClr val="FFFFFF"/>
              </a:buClr>
              <a:buSzPts val="3000"/>
              <a:buChar char="▰"/>
              <a:defRPr sz="3000">
                <a:solidFill>
                  <a:srgbClr val="FFFFFF"/>
                </a:solidFill>
              </a:defRPr>
            </a:lvl6pPr>
            <a:lvl7pPr marL="3200400" lvl="6" indent="-419100" rtl="0">
              <a:spcBef>
                <a:spcPts val="0"/>
              </a:spcBef>
              <a:spcAft>
                <a:spcPts val="0"/>
              </a:spcAft>
              <a:buClr>
                <a:srgbClr val="FFFFFF"/>
              </a:buClr>
              <a:buSzPts val="3000"/>
              <a:buChar char="▰"/>
              <a:defRPr sz="3000">
                <a:solidFill>
                  <a:srgbClr val="FFFFFF"/>
                </a:solidFill>
              </a:defRPr>
            </a:lvl7pPr>
            <a:lvl8pPr marL="3657600" lvl="7" indent="-419100" rtl="0">
              <a:spcBef>
                <a:spcPts val="0"/>
              </a:spcBef>
              <a:spcAft>
                <a:spcPts val="0"/>
              </a:spcAft>
              <a:buClr>
                <a:srgbClr val="FFFFFF"/>
              </a:buClr>
              <a:buSzPts val="3000"/>
              <a:buChar char="▰"/>
              <a:defRPr sz="3000">
                <a:solidFill>
                  <a:srgbClr val="FFFFFF"/>
                </a:solidFill>
              </a:defRPr>
            </a:lvl8pPr>
            <a:lvl9pPr marL="4114800" lvl="8" indent="-419100">
              <a:spcBef>
                <a:spcPts val="0"/>
              </a:spcBef>
              <a:spcAft>
                <a:spcPts val="0"/>
              </a:spcAft>
              <a:buClr>
                <a:srgbClr val="FFFFFF"/>
              </a:buClr>
              <a:buSzPts val="3000"/>
              <a:buChar char="▰"/>
              <a:defRPr sz="3000">
                <a:solidFill>
                  <a:srgbClr val="FFFFFF"/>
                </a:solidFill>
              </a:defRPr>
            </a:lvl9pPr>
          </a:lstStyle>
          <a:p>
            <a:endParaRPr/>
          </a:p>
        </p:txBody>
      </p:sp>
      <p:sp>
        <p:nvSpPr>
          <p:cNvPr id="45" name="Google Shape;45;p4"/>
          <p:cNvSpPr txBox="1"/>
          <p:nvPr/>
        </p:nvSpPr>
        <p:spPr>
          <a:xfrm>
            <a:off x="239550" y="339696"/>
            <a:ext cx="777000" cy="653700"/>
          </a:xfrm>
          <a:prstGeom prst="rect">
            <a:avLst/>
          </a:prstGeom>
          <a:noFill/>
          <a:ln>
            <a:noFill/>
          </a:ln>
          <a:effectLst>
            <a:outerShdw blurRad="28575" dist="9525" dir="5400000" algn="bl" rotWithShape="0">
              <a:srgbClr val="00001A">
                <a:alpha val="15000"/>
              </a:srgbClr>
            </a:outerShdw>
          </a:effectLst>
        </p:spPr>
        <p:txBody>
          <a:bodyPr spcFirstLastPara="1" wrap="square" lIns="0" tIns="0" rIns="0" bIns="0" anchor="t" anchorCtr="0">
            <a:noAutofit/>
          </a:bodyPr>
          <a:lstStyle/>
          <a:p>
            <a:pPr marL="0" lvl="0" indent="0" algn="ctr" rtl="0">
              <a:spcBef>
                <a:spcPts val="0"/>
              </a:spcBef>
              <a:spcAft>
                <a:spcPts val="0"/>
              </a:spcAft>
              <a:buNone/>
            </a:pPr>
            <a:endParaRPr sz="10000">
              <a:solidFill>
                <a:srgbClr val="FFFFFF"/>
              </a:solidFill>
              <a:latin typeface="Chivo"/>
              <a:ea typeface="Chivo"/>
              <a:cs typeface="Chivo"/>
              <a:sym typeface="Chivo"/>
            </a:endParaRPr>
          </a:p>
        </p:txBody>
      </p:sp>
      <p:sp>
        <p:nvSpPr>
          <p:cNvPr id="46" name="Google Shape;46;p4"/>
          <p:cNvSpPr txBox="1">
            <a:spLocks noGrp="1"/>
          </p:cNvSpPr>
          <p:nvPr>
            <p:ph type="sldNum" idx="12"/>
          </p:nvPr>
        </p:nvSpPr>
        <p:spPr>
          <a:xfrm>
            <a:off x="259225" y="4674100"/>
            <a:ext cx="481500" cy="245100"/>
          </a:xfrm>
          <a:prstGeom prst="rect">
            <a:avLst/>
          </a:prstGeom>
        </p:spPr>
        <p:txBody>
          <a:bodyPr spcFirstLastPara="1" wrap="square" lIns="0" tIns="0" rIns="0" bIns="0" anchor="b"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7"/>
        <p:cNvGrpSpPr/>
        <p:nvPr/>
      </p:nvGrpSpPr>
      <p:grpSpPr>
        <a:xfrm>
          <a:off x="0" y="0"/>
          <a:ext cx="0" cy="0"/>
          <a:chOff x="0" y="0"/>
          <a:chExt cx="0" cy="0"/>
        </a:xfrm>
      </p:grpSpPr>
      <p:grpSp>
        <p:nvGrpSpPr>
          <p:cNvPr id="48" name="Google Shape;48;p5"/>
          <p:cNvGrpSpPr/>
          <p:nvPr/>
        </p:nvGrpSpPr>
        <p:grpSpPr>
          <a:xfrm>
            <a:off x="-120" y="-106"/>
            <a:ext cx="9143821" cy="5143317"/>
            <a:chOff x="2973586" y="2777133"/>
            <a:chExt cx="2856819" cy="1606935"/>
          </a:xfrm>
        </p:grpSpPr>
        <p:sp>
          <p:nvSpPr>
            <p:cNvPr id="49" name="Google Shape;49;p5"/>
            <p:cNvSpPr/>
            <p:nvPr/>
          </p:nvSpPr>
          <p:spPr>
            <a:xfrm>
              <a:off x="2973586" y="2944901"/>
              <a:ext cx="2856819" cy="1439167"/>
            </a:xfrm>
            <a:custGeom>
              <a:avLst/>
              <a:gdLst/>
              <a:ahLst/>
              <a:cxnLst/>
              <a:rect l="l" t="t" r="r" b="b"/>
              <a:pathLst>
                <a:path w="2856819" h="1439167" extrusionOk="0">
                  <a:moveTo>
                    <a:pt x="0" y="1439576"/>
                  </a:moveTo>
                  <a:lnTo>
                    <a:pt x="2856819" y="1439576"/>
                  </a:lnTo>
                  <a:lnTo>
                    <a:pt x="2856819" y="0"/>
                  </a:lnTo>
                  <a:lnTo>
                    <a:pt x="0" y="503855"/>
                  </a:lnTo>
                  <a:lnTo>
                    <a:pt x="0" y="143957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5"/>
            <p:cNvSpPr/>
            <p:nvPr/>
          </p:nvSpPr>
          <p:spPr>
            <a:xfrm>
              <a:off x="3669936" y="2777133"/>
              <a:ext cx="1203732" cy="211335"/>
            </a:xfrm>
            <a:custGeom>
              <a:avLst/>
              <a:gdLst/>
              <a:ahLst/>
              <a:cxnLst/>
              <a:rect l="l" t="t" r="r" b="b"/>
              <a:pathLst>
                <a:path w="1203732" h="211335" extrusionOk="0">
                  <a:moveTo>
                    <a:pt x="251070" y="0"/>
                  </a:moveTo>
                  <a:lnTo>
                    <a:pt x="0" y="44281"/>
                  </a:lnTo>
                  <a:lnTo>
                    <a:pt x="0" y="212457"/>
                  </a:lnTo>
                  <a:lnTo>
                    <a:pt x="1204612" y="0"/>
                  </a:lnTo>
                  <a:lnTo>
                    <a:pt x="251070"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5"/>
            <p:cNvSpPr/>
            <p:nvPr/>
          </p:nvSpPr>
          <p:spPr>
            <a:xfrm>
              <a:off x="2973586" y="2900141"/>
              <a:ext cx="249971" cy="211335"/>
            </a:xfrm>
            <a:custGeom>
              <a:avLst/>
              <a:gdLst/>
              <a:ahLst/>
              <a:cxnLst/>
              <a:rect l="l" t="t" r="r" b="b"/>
              <a:pathLst>
                <a:path w="249971" h="211335" extrusionOk="0">
                  <a:moveTo>
                    <a:pt x="0" y="44087"/>
                  </a:moveTo>
                  <a:lnTo>
                    <a:pt x="0" y="212263"/>
                  </a:lnTo>
                  <a:lnTo>
                    <a:pt x="249972" y="168176"/>
                  </a:lnTo>
                  <a:lnTo>
                    <a:pt x="249972" y="0"/>
                  </a:lnTo>
                  <a:lnTo>
                    <a:pt x="0" y="44087"/>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5"/>
            <p:cNvSpPr/>
            <p:nvPr/>
          </p:nvSpPr>
          <p:spPr>
            <a:xfrm>
              <a:off x="2973586" y="3176135"/>
              <a:ext cx="592194" cy="272355"/>
            </a:xfrm>
            <a:custGeom>
              <a:avLst/>
              <a:gdLst/>
              <a:ahLst/>
              <a:cxnLst/>
              <a:rect l="l" t="t" r="r" b="b"/>
              <a:pathLst>
                <a:path w="592194" h="272355" extrusionOk="0">
                  <a:moveTo>
                    <a:pt x="0" y="104445"/>
                  </a:moveTo>
                  <a:lnTo>
                    <a:pt x="0" y="272620"/>
                  </a:lnTo>
                  <a:lnTo>
                    <a:pt x="592195" y="168176"/>
                  </a:lnTo>
                  <a:lnTo>
                    <a:pt x="592195" y="0"/>
                  </a:lnTo>
                  <a:lnTo>
                    <a:pt x="0" y="104445"/>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5"/>
            <p:cNvSpPr/>
            <p:nvPr/>
          </p:nvSpPr>
          <p:spPr>
            <a:xfrm>
              <a:off x="5446520" y="2777133"/>
              <a:ext cx="383885" cy="235148"/>
            </a:xfrm>
            <a:custGeom>
              <a:avLst/>
              <a:gdLst/>
              <a:ahLst/>
              <a:cxnLst/>
              <a:rect l="l" t="t" r="r" b="b"/>
              <a:pathLst>
                <a:path w="383885" h="235148" extrusionOk="0">
                  <a:moveTo>
                    <a:pt x="383885" y="0"/>
                  </a:moveTo>
                  <a:lnTo>
                    <a:pt x="381571" y="0"/>
                  </a:lnTo>
                  <a:lnTo>
                    <a:pt x="0" y="67297"/>
                  </a:lnTo>
                  <a:lnTo>
                    <a:pt x="0" y="235473"/>
                  </a:lnTo>
                  <a:lnTo>
                    <a:pt x="383885" y="167768"/>
                  </a:lnTo>
                  <a:lnTo>
                    <a:pt x="383885"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5"/>
            <p:cNvSpPr/>
            <p:nvPr/>
          </p:nvSpPr>
          <p:spPr>
            <a:xfrm>
              <a:off x="2973586" y="2964659"/>
              <a:ext cx="837702" cy="315515"/>
            </a:xfrm>
            <a:custGeom>
              <a:avLst/>
              <a:gdLst/>
              <a:ahLst/>
              <a:cxnLst/>
              <a:rect l="l" t="t" r="r" b="b"/>
              <a:pathLst>
                <a:path w="837702" h="315515" extrusionOk="0">
                  <a:moveTo>
                    <a:pt x="0" y="147745"/>
                  </a:moveTo>
                  <a:lnTo>
                    <a:pt x="0" y="315920"/>
                  </a:lnTo>
                  <a:lnTo>
                    <a:pt x="837703" y="168176"/>
                  </a:lnTo>
                  <a:lnTo>
                    <a:pt x="837703" y="0"/>
                  </a:lnTo>
                  <a:lnTo>
                    <a:pt x="0" y="14774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 name="Google Shape;55;p5"/>
          <p:cNvSpPr txBox="1">
            <a:spLocks noGrp="1"/>
          </p:cNvSpPr>
          <p:nvPr>
            <p:ph type="title"/>
          </p:nvPr>
        </p:nvSpPr>
        <p:spPr>
          <a:xfrm>
            <a:off x="457200" y="-100"/>
            <a:ext cx="5486400" cy="1814400"/>
          </a:xfrm>
          <a:prstGeom prst="rect">
            <a:avLst/>
          </a:prstGeom>
        </p:spPr>
        <p:txBody>
          <a:bodyPr spcFirstLastPara="1" wrap="square" lIns="0" tIns="0" rIns="0" bIns="0" anchor="ctr"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56" name="Google Shape;56;p5"/>
          <p:cNvSpPr txBox="1">
            <a:spLocks noGrp="1"/>
          </p:cNvSpPr>
          <p:nvPr>
            <p:ph type="body" idx="1"/>
          </p:nvPr>
        </p:nvSpPr>
        <p:spPr>
          <a:xfrm>
            <a:off x="3200400" y="1909300"/>
            <a:ext cx="5486400" cy="27648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57" name="Google Shape;57;p5"/>
          <p:cNvSpPr txBox="1">
            <a:spLocks noGrp="1"/>
          </p:cNvSpPr>
          <p:nvPr>
            <p:ph type="sldNum" idx="12"/>
          </p:nvPr>
        </p:nvSpPr>
        <p:spPr>
          <a:xfrm>
            <a:off x="259225" y="4674100"/>
            <a:ext cx="481500" cy="2451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 image">
  <p:cSld name="TITLE_AND_BODY_1">
    <p:spTree>
      <p:nvGrpSpPr>
        <p:cNvPr id="1" name="Shape 58"/>
        <p:cNvGrpSpPr/>
        <p:nvPr/>
      </p:nvGrpSpPr>
      <p:grpSpPr>
        <a:xfrm>
          <a:off x="0" y="0"/>
          <a:ext cx="0" cy="0"/>
          <a:chOff x="0" y="0"/>
          <a:chExt cx="0" cy="0"/>
        </a:xfrm>
      </p:grpSpPr>
      <p:grpSp>
        <p:nvGrpSpPr>
          <p:cNvPr id="59" name="Google Shape;59;p6"/>
          <p:cNvGrpSpPr/>
          <p:nvPr/>
        </p:nvGrpSpPr>
        <p:grpSpPr>
          <a:xfrm>
            <a:off x="-239" y="-106"/>
            <a:ext cx="9143821" cy="5143317"/>
            <a:chOff x="6361595" y="2777133"/>
            <a:chExt cx="2856819" cy="1606935"/>
          </a:xfrm>
        </p:grpSpPr>
        <p:sp>
          <p:nvSpPr>
            <p:cNvPr id="60" name="Google Shape;60;p6"/>
            <p:cNvSpPr/>
            <p:nvPr/>
          </p:nvSpPr>
          <p:spPr>
            <a:xfrm>
              <a:off x="6361595" y="3328877"/>
              <a:ext cx="2856819" cy="1055191"/>
            </a:xfrm>
            <a:custGeom>
              <a:avLst/>
              <a:gdLst/>
              <a:ahLst/>
              <a:cxnLst/>
              <a:rect l="l" t="t" r="r" b="b"/>
              <a:pathLst>
                <a:path w="2856819" h="1055191" extrusionOk="0">
                  <a:moveTo>
                    <a:pt x="0" y="1055599"/>
                  </a:moveTo>
                  <a:lnTo>
                    <a:pt x="2856819" y="1055599"/>
                  </a:lnTo>
                  <a:lnTo>
                    <a:pt x="2856819" y="0"/>
                  </a:lnTo>
                  <a:lnTo>
                    <a:pt x="0" y="503854"/>
                  </a:lnTo>
                  <a:lnTo>
                    <a:pt x="0" y="105559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6"/>
            <p:cNvSpPr/>
            <p:nvPr/>
          </p:nvSpPr>
          <p:spPr>
            <a:xfrm>
              <a:off x="6361595" y="3581367"/>
              <a:ext cx="471672" cy="250031"/>
            </a:xfrm>
            <a:custGeom>
              <a:avLst/>
              <a:gdLst/>
              <a:ahLst/>
              <a:cxnLst/>
              <a:rect l="l" t="t" r="r" b="b"/>
              <a:pathLst>
                <a:path w="471672" h="250031" extrusionOk="0">
                  <a:moveTo>
                    <a:pt x="0" y="83189"/>
                  </a:moveTo>
                  <a:lnTo>
                    <a:pt x="0" y="251365"/>
                  </a:lnTo>
                  <a:lnTo>
                    <a:pt x="471673" y="168176"/>
                  </a:lnTo>
                  <a:lnTo>
                    <a:pt x="471673" y="0"/>
                  </a:lnTo>
                  <a:lnTo>
                    <a:pt x="0" y="83189"/>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6"/>
            <p:cNvSpPr/>
            <p:nvPr/>
          </p:nvSpPr>
          <p:spPr>
            <a:xfrm>
              <a:off x="8188769" y="3160702"/>
              <a:ext cx="1029645" cy="349746"/>
            </a:xfrm>
            <a:custGeom>
              <a:avLst/>
              <a:gdLst/>
              <a:ahLst/>
              <a:cxnLst/>
              <a:rect l="l" t="t" r="r" b="b"/>
              <a:pathLst>
                <a:path w="1029645" h="349746" extrusionOk="0">
                  <a:moveTo>
                    <a:pt x="1029645" y="0"/>
                  </a:moveTo>
                  <a:lnTo>
                    <a:pt x="0" y="181597"/>
                  </a:lnTo>
                  <a:lnTo>
                    <a:pt x="0" y="349773"/>
                  </a:lnTo>
                  <a:lnTo>
                    <a:pt x="1029645" y="168176"/>
                  </a:lnTo>
                  <a:lnTo>
                    <a:pt x="1029645"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6"/>
            <p:cNvSpPr/>
            <p:nvPr/>
          </p:nvSpPr>
          <p:spPr>
            <a:xfrm>
              <a:off x="6361595" y="3343125"/>
              <a:ext cx="868949" cy="319980"/>
            </a:xfrm>
            <a:custGeom>
              <a:avLst/>
              <a:gdLst/>
              <a:ahLst/>
              <a:cxnLst/>
              <a:rect l="l" t="t" r="r" b="b"/>
              <a:pathLst>
                <a:path w="868949" h="319980" extrusionOk="0">
                  <a:moveTo>
                    <a:pt x="0" y="153256"/>
                  </a:moveTo>
                  <a:lnTo>
                    <a:pt x="0" y="321431"/>
                  </a:lnTo>
                  <a:lnTo>
                    <a:pt x="868949" y="168176"/>
                  </a:lnTo>
                  <a:lnTo>
                    <a:pt x="868949" y="0"/>
                  </a:lnTo>
                  <a:lnTo>
                    <a:pt x="0" y="153256"/>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6"/>
            <p:cNvSpPr/>
            <p:nvPr/>
          </p:nvSpPr>
          <p:spPr>
            <a:xfrm>
              <a:off x="6361595" y="3286479"/>
              <a:ext cx="236580" cy="209847"/>
            </a:xfrm>
            <a:custGeom>
              <a:avLst/>
              <a:gdLst/>
              <a:ahLst/>
              <a:cxnLst/>
              <a:rect l="l" t="t" r="r" b="b"/>
              <a:pathLst>
                <a:path w="236580" h="209847" extrusionOk="0">
                  <a:moveTo>
                    <a:pt x="0" y="41725"/>
                  </a:moveTo>
                  <a:lnTo>
                    <a:pt x="0" y="209901"/>
                  </a:lnTo>
                  <a:lnTo>
                    <a:pt x="236580" y="168176"/>
                  </a:lnTo>
                  <a:lnTo>
                    <a:pt x="236580" y="0"/>
                  </a:lnTo>
                  <a:lnTo>
                    <a:pt x="0" y="4172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6"/>
            <p:cNvSpPr/>
            <p:nvPr/>
          </p:nvSpPr>
          <p:spPr>
            <a:xfrm>
              <a:off x="8331610" y="2824350"/>
              <a:ext cx="886804" cy="324445"/>
            </a:xfrm>
            <a:custGeom>
              <a:avLst/>
              <a:gdLst/>
              <a:ahLst/>
              <a:cxnLst/>
              <a:rect l="l" t="t" r="r" b="b"/>
              <a:pathLst>
                <a:path w="886804" h="324445" extrusionOk="0">
                  <a:moveTo>
                    <a:pt x="886804" y="0"/>
                  </a:moveTo>
                  <a:lnTo>
                    <a:pt x="0" y="156405"/>
                  </a:lnTo>
                  <a:lnTo>
                    <a:pt x="0" y="324581"/>
                  </a:lnTo>
                  <a:lnTo>
                    <a:pt x="886804" y="168176"/>
                  </a:lnTo>
                  <a:lnTo>
                    <a:pt x="886804" y="0"/>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6"/>
            <p:cNvSpPr/>
            <p:nvPr/>
          </p:nvSpPr>
          <p:spPr>
            <a:xfrm>
              <a:off x="6868978" y="2954026"/>
              <a:ext cx="660639" cy="284261"/>
            </a:xfrm>
            <a:custGeom>
              <a:avLst/>
              <a:gdLst/>
              <a:ahLst/>
              <a:cxnLst/>
              <a:rect l="l" t="t" r="r" b="b"/>
              <a:pathLst>
                <a:path w="660639" h="284261" extrusionOk="0">
                  <a:moveTo>
                    <a:pt x="0" y="116516"/>
                  </a:moveTo>
                  <a:lnTo>
                    <a:pt x="0" y="284692"/>
                  </a:lnTo>
                  <a:lnTo>
                    <a:pt x="660639" y="168176"/>
                  </a:lnTo>
                  <a:lnTo>
                    <a:pt x="660639" y="0"/>
                  </a:lnTo>
                  <a:lnTo>
                    <a:pt x="0" y="116516"/>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6"/>
            <p:cNvSpPr/>
            <p:nvPr/>
          </p:nvSpPr>
          <p:spPr>
            <a:xfrm>
              <a:off x="7093655" y="2777133"/>
              <a:ext cx="1438825" cy="253007"/>
            </a:xfrm>
            <a:custGeom>
              <a:avLst/>
              <a:gdLst/>
              <a:ahLst/>
              <a:cxnLst/>
              <a:rect l="l" t="t" r="r" b="b"/>
              <a:pathLst>
                <a:path w="1438825" h="253007" extrusionOk="0">
                  <a:moveTo>
                    <a:pt x="485388" y="0"/>
                  </a:moveTo>
                  <a:lnTo>
                    <a:pt x="0" y="85607"/>
                  </a:lnTo>
                  <a:lnTo>
                    <a:pt x="0" y="253783"/>
                  </a:lnTo>
                  <a:lnTo>
                    <a:pt x="1438932" y="0"/>
                  </a:lnTo>
                  <a:lnTo>
                    <a:pt x="485388" y="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8" name="Google Shape;68;p6"/>
          <p:cNvSpPr txBox="1">
            <a:spLocks noGrp="1"/>
          </p:cNvSpPr>
          <p:nvPr>
            <p:ph type="title"/>
          </p:nvPr>
        </p:nvSpPr>
        <p:spPr>
          <a:xfrm>
            <a:off x="457200" y="2394450"/>
            <a:ext cx="4114800" cy="420600"/>
          </a:xfrm>
          <a:prstGeom prst="rect">
            <a:avLst/>
          </a:prstGeom>
          <a:effectLst>
            <a:outerShdw blurRad="28575" dist="9525" dir="5400000" algn="bl" rotWithShape="0">
              <a:srgbClr val="00001A">
                <a:alpha val="15000"/>
              </a:srgbClr>
            </a:outerShdw>
          </a:effectLst>
        </p:spPr>
        <p:txBody>
          <a:bodyPr spcFirstLastPara="1" wrap="square" lIns="0" tIns="0" rIns="0" bIns="0" anchor="b" anchorCtr="0">
            <a:noAutofit/>
          </a:bodyPr>
          <a:lstStyle>
            <a:lvl1pPr lvl="0" rtl="0">
              <a:spcBef>
                <a:spcPts val="0"/>
              </a:spcBef>
              <a:spcAft>
                <a:spcPts val="0"/>
              </a:spcAft>
              <a:buSzPts val="2600"/>
              <a:buNone/>
              <a:defRPr sz="2600"/>
            </a:lvl1pPr>
            <a:lvl2pPr lvl="1" rtl="0">
              <a:spcBef>
                <a:spcPts val="0"/>
              </a:spcBef>
              <a:spcAft>
                <a:spcPts val="0"/>
              </a:spcAft>
              <a:buSzPts val="2600"/>
              <a:buNone/>
              <a:defRPr sz="2600"/>
            </a:lvl2pPr>
            <a:lvl3pPr lvl="2" rtl="0">
              <a:spcBef>
                <a:spcPts val="0"/>
              </a:spcBef>
              <a:spcAft>
                <a:spcPts val="0"/>
              </a:spcAft>
              <a:buSzPts val="2600"/>
              <a:buNone/>
              <a:defRPr sz="2600"/>
            </a:lvl3pPr>
            <a:lvl4pPr lvl="3" rtl="0">
              <a:spcBef>
                <a:spcPts val="0"/>
              </a:spcBef>
              <a:spcAft>
                <a:spcPts val="0"/>
              </a:spcAft>
              <a:buSzPts val="2600"/>
              <a:buNone/>
              <a:defRPr sz="2600"/>
            </a:lvl4pPr>
            <a:lvl5pPr lvl="4" rtl="0">
              <a:spcBef>
                <a:spcPts val="0"/>
              </a:spcBef>
              <a:spcAft>
                <a:spcPts val="0"/>
              </a:spcAft>
              <a:buSzPts val="2600"/>
              <a:buNone/>
              <a:defRPr sz="2600"/>
            </a:lvl5pPr>
            <a:lvl6pPr lvl="5" rtl="0">
              <a:spcBef>
                <a:spcPts val="0"/>
              </a:spcBef>
              <a:spcAft>
                <a:spcPts val="0"/>
              </a:spcAft>
              <a:buSzPts val="2600"/>
              <a:buNone/>
              <a:defRPr sz="2600"/>
            </a:lvl6pPr>
            <a:lvl7pPr lvl="6" rtl="0">
              <a:spcBef>
                <a:spcPts val="0"/>
              </a:spcBef>
              <a:spcAft>
                <a:spcPts val="0"/>
              </a:spcAft>
              <a:buSzPts val="2600"/>
              <a:buNone/>
              <a:defRPr sz="2600"/>
            </a:lvl7pPr>
            <a:lvl8pPr lvl="7" rtl="0">
              <a:spcBef>
                <a:spcPts val="0"/>
              </a:spcBef>
              <a:spcAft>
                <a:spcPts val="0"/>
              </a:spcAft>
              <a:buSzPts val="2600"/>
              <a:buNone/>
              <a:defRPr sz="2600"/>
            </a:lvl8pPr>
            <a:lvl9pPr lvl="8" rtl="0">
              <a:spcBef>
                <a:spcPts val="0"/>
              </a:spcBef>
              <a:spcAft>
                <a:spcPts val="0"/>
              </a:spcAft>
              <a:buSzPts val="2600"/>
              <a:buNone/>
              <a:defRPr sz="2600"/>
            </a:lvl9pPr>
          </a:lstStyle>
          <a:p>
            <a:endParaRPr/>
          </a:p>
        </p:txBody>
      </p:sp>
      <p:sp>
        <p:nvSpPr>
          <p:cNvPr id="69" name="Google Shape;69;p6"/>
          <p:cNvSpPr txBox="1">
            <a:spLocks noGrp="1"/>
          </p:cNvSpPr>
          <p:nvPr>
            <p:ph type="body" idx="1"/>
          </p:nvPr>
        </p:nvSpPr>
        <p:spPr>
          <a:xfrm>
            <a:off x="3200400" y="2800175"/>
            <a:ext cx="5486400" cy="2118900"/>
          </a:xfrm>
          <a:prstGeom prst="rect">
            <a:avLst/>
          </a:prstGeom>
        </p:spPr>
        <p:txBody>
          <a:bodyPr spcFirstLastPara="1" wrap="square" lIns="0" tIns="0" rIns="0" bIns="0" anchor="ctr" anchorCtr="0">
            <a:noAutofit/>
          </a:bodyPr>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70" name="Google Shape;70;p6"/>
          <p:cNvSpPr txBox="1">
            <a:spLocks noGrp="1"/>
          </p:cNvSpPr>
          <p:nvPr>
            <p:ph type="sldNum" idx="12"/>
          </p:nvPr>
        </p:nvSpPr>
        <p:spPr>
          <a:xfrm>
            <a:off x="259225" y="4674100"/>
            <a:ext cx="481500" cy="245100"/>
          </a:xfrm>
          <a:prstGeom prst="rect">
            <a:avLst/>
          </a:prstGeom>
        </p:spPr>
        <p:txBody>
          <a:bodyPr spcFirstLastPara="1" wrap="square" lIns="0" tIns="0" rIns="0" bIns="0" anchor="b"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71"/>
        <p:cNvGrpSpPr/>
        <p:nvPr/>
      </p:nvGrpSpPr>
      <p:grpSpPr>
        <a:xfrm>
          <a:off x="0" y="0"/>
          <a:ext cx="0" cy="0"/>
          <a:chOff x="0" y="0"/>
          <a:chExt cx="0" cy="0"/>
        </a:xfrm>
      </p:grpSpPr>
      <p:grpSp>
        <p:nvGrpSpPr>
          <p:cNvPr id="72" name="Google Shape;72;p7"/>
          <p:cNvGrpSpPr/>
          <p:nvPr/>
        </p:nvGrpSpPr>
        <p:grpSpPr>
          <a:xfrm>
            <a:off x="-120" y="-106"/>
            <a:ext cx="9143821" cy="5143317"/>
            <a:chOff x="2973586" y="2777133"/>
            <a:chExt cx="2856819" cy="1606935"/>
          </a:xfrm>
        </p:grpSpPr>
        <p:sp>
          <p:nvSpPr>
            <p:cNvPr id="73" name="Google Shape;73;p7"/>
            <p:cNvSpPr/>
            <p:nvPr/>
          </p:nvSpPr>
          <p:spPr>
            <a:xfrm>
              <a:off x="2973586" y="2944901"/>
              <a:ext cx="2856819" cy="1439167"/>
            </a:xfrm>
            <a:custGeom>
              <a:avLst/>
              <a:gdLst/>
              <a:ahLst/>
              <a:cxnLst/>
              <a:rect l="l" t="t" r="r" b="b"/>
              <a:pathLst>
                <a:path w="2856819" h="1439167" extrusionOk="0">
                  <a:moveTo>
                    <a:pt x="0" y="1439576"/>
                  </a:moveTo>
                  <a:lnTo>
                    <a:pt x="2856819" y="1439576"/>
                  </a:lnTo>
                  <a:lnTo>
                    <a:pt x="2856819" y="0"/>
                  </a:lnTo>
                  <a:lnTo>
                    <a:pt x="0" y="503855"/>
                  </a:lnTo>
                  <a:lnTo>
                    <a:pt x="0" y="1439576"/>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7"/>
            <p:cNvSpPr/>
            <p:nvPr/>
          </p:nvSpPr>
          <p:spPr>
            <a:xfrm>
              <a:off x="3669936" y="2777133"/>
              <a:ext cx="1203732" cy="211335"/>
            </a:xfrm>
            <a:custGeom>
              <a:avLst/>
              <a:gdLst/>
              <a:ahLst/>
              <a:cxnLst/>
              <a:rect l="l" t="t" r="r" b="b"/>
              <a:pathLst>
                <a:path w="1203732" h="211335" extrusionOk="0">
                  <a:moveTo>
                    <a:pt x="251070" y="0"/>
                  </a:moveTo>
                  <a:lnTo>
                    <a:pt x="0" y="44281"/>
                  </a:lnTo>
                  <a:lnTo>
                    <a:pt x="0" y="212457"/>
                  </a:lnTo>
                  <a:lnTo>
                    <a:pt x="1204612" y="0"/>
                  </a:lnTo>
                  <a:lnTo>
                    <a:pt x="251070"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 name="Google Shape;75;p7"/>
            <p:cNvSpPr/>
            <p:nvPr/>
          </p:nvSpPr>
          <p:spPr>
            <a:xfrm>
              <a:off x="2973586" y="2900141"/>
              <a:ext cx="249971" cy="211335"/>
            </a:xfrm>
            <a:custGeom>
              <a:avLst/>
              <a:gdLst/>
              <a:ahLst/>
              <a:cxnLst/>
              <a:rect l="l" t="t" r="r" b="b"/>
              <a:pathLst>
                <a:path w="249971" h="211335" extrusionOk="0">
                  <a:moveTo>
                    <a:pt x="0" y="44087"/>
                  </a:moveTo>
                  <a:lnTo>
                    <a:pt x="0" y="212263"/>
                  </a:lnTo>
                  <a:lnTo>
                    <a:pt x="249972" y="168176"/>
                  </a:lnTo>
                  <a:lnTo>
                    <a:pt x="249972" y="0"/>
                  </a:lnTo>
                  <a:lnTo>
                    <a:pt x="0" y="44087"/>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7"/>
            <p:cNvSpPr/>
            <p:nvPr/>
          </p:nvSpPr>
          <p:spPr>
            <a:xfrm>
              <a:off x="2973586" y="3176135"/>
              <a:ext cx="592194" cy="272355"/>
            </a:xfrm>
            <a:custGeom>
              <a:avLst/>
              <a:gdLst/>
              <a:ahLst/>
              <a:cxnLst/>
              <a:rect l="l" t="t" r="r" b="b"/>
              <a:pathLst>
                <a:path w="592194" h="272355" extrusionOk="0">
                  <a:moveTo>
                    <a:pt x="0" y="104445"/>
                  </a:moveTo>
                  <a:lnTo>
                    <a:pt x="0" y="272620"/>
                  </a:lnTo>
                  <a:lnTo>
                    <a:pt x="592195" y="168176"/>
                  </a:lnTo>
                  <a:lnTo>
                    <a:pt x="592195" y="0"/>
                  </a:lnTo>
                  <a:lnTo>
                    <a:pt x="0" y="104445"/>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7"/>
            <p:cNvSpPr/>
            <p:nvPr/>
          </p:nvSpPr>
          <p:spPr>
            <a:xfrm>
              <a:off x="5446520" y="2777133"/>
              <a:ext cx="383885" cy="235148"/>
            </a:xfrm>
            <a:custGeom>
              <a:avLst/>
              <a:gdLst/>
              <a:ahLst/>
              <a:cxnLst/>
              <a:rect l="l" t="t" r="r" b="b"/>
              <a:pathLst>
                <a:path w="383885" h="235148" extrusionOk="0">
                  <a:moveTo>
                    <a:pt x="383885" y="0"/>
                  </a:moveTo>
                  <a:lnTo>
                    <a:pt x="381571" y="0"/>
                  </a:lnTo>
                  <a:lnTo>
                    <a:pt x="0" y="67297"/>
                  </a:lnTo>
                  <a:lnTo>
                    <a:pt x="0" y="235473"/>
                  </a:lnTo>
                  <a:lnTo>
                    <a:pt x="383885" y="167768"/>
                  </a:lnTo>
                  <a:lnTo>
                    <a:pt x="383885"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7"/>
            <p:cNvSpPr/>
            <p:nvPr/>
          </p:nvSpPr>
          <p:spPr>
            <a:xfrm>
              <a:off x="2973586" y="2964659"/>
              <a:ext cx="837702" cy="315515"/>
            </a:xfrm>
            <a:custGeom>
              <a:avLst/>
              <a:gdLst/>
              <a:ahLst/>
              <a:cxnLst/>
              <a:rect l="l" t="t" r="r" b="b"/>
              <a:pathLst>
                <a:path w="837702" h="315515" extrusionOk="0">
                  <a:moveTo>
                    <a:pt x="0" y="147745"/>
                  </a:moveTo>
                  <a:lnTo>
                    <a:pt x="0" y="315920"/>
                  </a:lnTo>
                  <a:lnTo>
                    <a:pt x="837703" y="168176"/>
                  </a:lnTo>
                  <a:lnTo>
                    <a:pt x="837703" y="0"/>
                  </a:lnTo>
                  <a:lnTo>
                    <a:pt x="0" y="14774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9" name="Google Shape;79;p7"/>
          <p:cNvSpPr txBox="1">
            <a:spLocks noGrp="1"/>
          </p:cNvSpPr>
          <p:nvPr>
            <p:ph type="title"/>
          </p:nvPr>
        </p:nvSpPr>
        <p:spPr>
          <a:xfrm>
            <a:off x="457200" y="-100"/>
            <a:ext cx="5486400" cy="1814400"/>
          </a:xfrm>
          <a:prstGeom prst="rect">
            <a:avLst/>
          </a:prstGeom>
        </p:spPr>
        <p:txBody>
          <a:bodyPr spcFirstLastPara="1" wrap="square" lIns="0" tIns="0" rIns="0" bIns="0" anchor="ctr"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80" name="Google Shape;80;p7"/>
          <p:cNvSpPr txBox="1">
            <a:spLocks noGrp="1"/>
          </p:cNvSpPr>
          <p:nvPr>
            <p:ph type="body" idx="1"/>
          </p:nvPr>
        </p:nvSpPr>
        <p:spPr>
          <a:xfrm>
            <a:off x="3200375" y="1909300"/>
            <a:ext cx="2493600" cy="30165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81" name="Google Shape;81;p7"/>
          <p:cNvSpPr txBox="1">
            <a:spLocks noGrp="1"/>
          </p:cNvSpPr>
          <p:nvPr>
            <p:ph type="body" idx="2"/>
          </p:nvPr>
        </p:nvSpPr>
        <p:spPr>
          <a:xfrm>
            <a:off x="6193205" y="1909300"/>
            <a:ext cx="2493600" cy="3016500"/>
          </a:xfrm>
          <a:prstGeom prst="rect">
            <a:avLst/>
          </a:prstGeom>
        </p:spPr>
        <p:txBody>
          <a:bodyPr spcFirstLastPara="1" wrap="square" lIns="0" tIns="0" rIns="0" bIns="0"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82" name="Google Shape;82;p7"/>
          <p:cNvSpPr txBox="1">
            <a:spLocks noGrp="1"/>
          </p:cNvSpPr>
          <p:nvPr>
            <p:ph type="sldNum" idx="12"/>
          </p:nvPr>
        </p:nvSpPr>
        <p:spPr>
          <a:xfrm>
            <a:off x="259225" y="4674100"/>
            <a:ext cx="481500" cy="2451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6"/>
        <p:cNvGrpSpPr/>
        <p:nvPr/>
      </p:nvGrpSpPr>
      <p:grpSpPr>
        <a:xfrm>
          <a:off x="0" y="0"/>
          <a:ext cx="0" cy="0"/>
          <a:chOff x="0" y="0"/>
          <a:chExt cx="0" cy="0"/>
        </a:xfrm>
      </p:grpSpPr>
      <p:grpSp>
        <p:nvGrpSpPr>
          <p:cNvPr id="107" name="Google Shape;107;p10"/>
          <p:cNvGrpSpPr/>
          <p:nvPr/>
        </p:nvGrpSpPr>
        <p:grpSpPr>
          <a:xfrm>
            <a:off x="-120" y="0"/>
            <a:ext cx="9143821" cy="5144623"/>
            <a:chOff x="2973586" y="0"/>
            <a:chExt cx="2856819" cy="1607343"/>
          </a:xfrm>
        </p:grpSpPr>
        <p:sp>
          <p:nvSpPr>
            <p:cNvPr id="108" name="Google Shape;108;p10"/>
            <p:cNvSpPr/>
            <p:nvPr/>
          </p:nvSpPr>
          <p:spPr>
            <a:xfrm>
              <a:off x="2973586" y="0"/>
              <a:ext cx="2856819" cy="1607343"/>
            </a:xfrm>
            <a:custGeom>
              <a:avLst/>
              <a:gdLst/>
              <a:ahLst/>
              <a:cxnLst/>
              <a:rect l="l" t="t" r="r" b="b"/>
              <a:pathLst>
                <a:path w="2856819" h="1607343" extrusionOk="0">
                  <a:moveTo>
                    <a:pt x="0" y="1607344"/>
                  </a:moveTo>
                  <a:lnTo>
                    <a:pt x="2856819" y="1607344"/>
                  </a:lnTo>
                  <a:lnTo>
                    <a:pt x="2856819" y="0"/>
                  </a:lnTo>
                  <a:lnTo>
                    <a:pt x="2854505" y="0"/>
                  </a:lnTo>
                  <a:lnTo>
                    <a:pt x="0" y="503447"/>
                  </a:lnTo>
                  <a:lnTo>
                    <a:pt x="0" y="160734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10"/>
            <p:cNvSpPr/>
            <p:nvPr/>
          </p:nvSpPr>
          <p:spPr>
            <a:xfrm>
              <a:off x="2973586" y="278850"/>
              <a:ext cx="319904" cy="223242"/>
            </a:xfrm>
            <a:custGeom>
              <a:avLst/>
              <a:gdLst/>
              <a:ahLst/>
              <a:cxnLst/>
              <a:rect l="l" t="t" r="r" b="b"/>
              <a:pathLst>
                <a:path w="319904" h="223242" extrusionOk="0">
                  <a:moveTo>
                    <a:pt x="0" y="56421"/>
                  </a:moveTo>
                  <a:lnTo>
                    <a:pt x="0" y="224597"/>
                  </a:lnTo>
                  <a:lnTo>
                    <a:pt x="319904" y="168176"/>
                  </a:lnTo>
                  <a:lnTo>
                    <a:pt x="319904" y="0"/>
                  </a:lnTo>
                  <a:lnTo>
                    <a:pt x="0" y="56421"/>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10"/>
            <p:cNvSpPr/>
            <p:nvPr/>
          </p:nvSpPr>
          <p:spPr>
            <a:xfrm>
              <a:off x="4446633" y="0"/>
              <a:ext cx="1380795" cy="242589"/>
            </a:xfrm>
            <a:custGeom>
              <a:avLst/>
              <a:gdLst/>
              <a:ahLst/>
              <a:cxnLst/>
              <a:rect l="l" t="t" r="r" b="b"/>
              <a:pathLst>
                <a:path w="1380795" h="242589" extrusionOk="0">
                  <a:moveTo>
                    <a:pt x="427914" y="0"/>
                  </a:moveTo>
                  <a:lnTo>
                    <a:pt x="0" y="75471"/>
                  </a:lnTo>
                  <a:lnTo>
                    <a:pt x="0" y="243647"/>
                  </a:lnTo>
                  <a:lnTo>
                    <a:pt x="1381458" y="0"/>
                  </a:lnTo>
                  <a:lnTo>
                    <a:pt x="427914" y="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10"/>
            <p:cNvSpPr/>
            <p:nvPr/>
          </p:nvSpPr>
          <p:spPr>
            <a:xfrm>
              <a:off x="2973586" y="131406"/>
              <a:ext cx="202358" cy="202406"/>
            </a:xfrm>
            <a:custGeom>
              <a:avLst/>
              <a:gdLst/>
              <a:ahLst/>
              <a:cxnLst/>
              <a:rect l="l" t="t" r="r" b="b"/>
              <a:pathLst>
                <a:path w="202358" h="202406" extrusionOk="0">
                  <a:moveTo>
                    <a:pt x="0" y="35689"/>
                  </a:moveTo>
                  <a:lnTo>
                    <a:pt x="0" y="203865"/>
                  </a:lnTo>
                  <a:lnTo>
                    <a:pt x="202358" y="168176"/>
                  </a:lnTo>
                  <a:lnTo>
                    <a:pt x="202358" y="0"/>
                  </a:lnTo>
                  <a:lnTo>
                    <a:pt x="0" y="35689"/>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10"/>
            <p:cNvSpPr/>
            <p:nvPr/>
          </p:nvSpPr>
          <p:spPr>
            <a:xfrm>
              <a:off x="3669936" y="0"/>
              <a:ext cx="1203732" cy="211335"/>
            </a:xfrm>
            <a:custGeom>
              <a:avLst/>
              <a:gdLst/>
              <a:ahLst/>
              <a:cxnLst/>
              <a:rect l="l" t="t" r="r" b="b"/>
              <a:pathLst>
                <a:path w="1203732" h="211335" extrusionOk="0">
                  <a:moveTo>
                    <a:pt x="251070" y="0"/>
                  </a:moveTo>
                  <a:lnTo>
                    <a:pt x="0" y="44281"/>
                  </a:lnTo>
                  <a:lnTo>
                    <a:pt x="0" y="212457"/>
                  </a:lnTo>
                  <a:lnTo>
                    <a:pt x="1204612" y="0"/>
                  </a:lnTo>
                  <a:lnTo>
                    <a:pt x="251070"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3" name="Google Shape;113;p10"/>
          <p:cNvSpPr txBox="1">
            <a:spLocks noGrp="1"/>
          </p:cNvSpPr>
          <p:nvPr>
            <p:ph type="body" idx="1"/>
          </p:nvPr>
        </p:nvSpPr>
        <p:spPr>
          <a:xfrm>
            <a:off x="457200" y="1844275"/>
            <a:ext cx="2190000" cy="2709300"/>
          </a:xfrm>
          <a:prstGeom prst="rect">
            <a:avLst/>
          </a:prstGeom>
        </p:spPr>
        <p:txBody>
          <a:bodyPr spcFirstLastPara="1" wrap="square" lIns="0" tIns="0" rIns="0" bIns="0" anchor="t" anchorCtr="0">
            <a:noAutofit/>
          </a:bodyPr>
          <a:lstStyle>
            <a:lvl1pPr marL="457200" lvl="0" indent="-228600">
              <a:spcBef>
                <a:spcPts val="360"/>
              </a:spcBef>
              <a:spcAft>
                <a:spcPts val="0"/>
              </a:spcAft>
              <a:buSzPts val="1600"/>
              <a:buNone/>
              <a:defRPr sz="1600"/>
            </a:lvl1pPr>
          </a:lstStyle>
          <a:p>
            <a:endParaRPr/>
          </a:p>
        </p:txBody>
      </p:sp>
      <p:sp>
        <p:nvSpPr>
          <p:cNvPr id="114" name="Google Shape;114;p10"/>
          <p:cNvSpPr txBox="1">
            <a:spLocks noGrp="1"/>
          </p:cNvSpPr>
          <p:nvPr>
            <p:ph type="sldNum" idx="12"/>
          </p:nvPr>
        </p:nvSpPr>
        <p:spPr>
          <a:xfrm>
            <a:off x="259225" y="4674100"/>
            <a:ext cx="481500" cy="245100"/>
          </a:xfrm>
          <a:prstGeom prst="rect">
            <a:avLst/>
          </a:prstGeom>
        </p:spPr>
        <p:txBody>
          <a:bodyPr spcFirstLastPara="1" wrap="square" lIns="0" tIns="0" rIns="0" bIns="0" anchor="b"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 background">
  <p:cSld name="BLANK_1">
    <p:spTree>
      <p:nvGrpSpPr>
        <p:cNvPr id="1" name="Shape 123"/>
        <p:cNvGrpSpPr/>
        <p:nvPr/>
      </p:nvGrpSpPr>
      <p:grpSpPr>
        <a:xfrm>
          <a:off x="0" y="0"/>
          <a:ext cx="0" cy="0"/>
          <a:chOff x="0" y="0"/>
          <a:chExt cx="0" cy="0"/>
        </a:xfrm>
      </p:grpSpPr>
      <p:grpSp>
        <p:nvGrpSpPr>
          <p:cNvPr id="124" name="Google Shape;124;p12"/>
          <p:cNvGrpSpPr/>
          <p:nvPr/>
        </p:nvGrpSpPr>
        <p:grpSpPr>
          <a:xfrm>
            <a:off x="-238" y="-200"/>
            <a:ext cx="9143821" cy="5143302"/>
            <a:chOff x="6316957" y="5250656"/>
            <a:chExt cx="2856819" cy="1606930"/>
          </a:xfrm>
        </p:grpSpPr>
        <p:sp>
          <p:nvSpPr>
            <p:cNvPr id="125" name="Google Shape;125;p12"/>
            <p:cNvSpPr/>
            <p:nvPr/>
          </p:nvSpPr>
          <p:spPr>
            <a:xfrm>
              <a:off x="6316957" y="6351571"/>
              <a:ext cx="2856819" cy="506015"/>
            </a:xfrm>
            <a:custGeom>
              <a:avLst/>
              <a:gdLst/>
              <a:ahLst/>
              <a:cxnLst/>
              <a:rect l="l" t="t" r="r" b="b"/>
              <a:pathLst>
                <a:path w="2856819" h="506015" extrusionOk="0">
                  <a:moveTo>
                    <a:pt x="0" y="506429"/>
                  </a:moveTo>
                  <a:lnTo>
                    <a:pt x="2856819" y="506429"/>
                  </a:lnTo>
                  <a:lnTo>
                    <a:pt x="2856819" y="0"/>
                  </a:lnTo>
                  <a:lnTo>
                    <a:pt x="0" y="503856"/>
                  </a:lnTo>
                  <a:lnTo>
                    <a:pt x="0" y="506429"/>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12"/>
            <p:cNvSpPr/>
            <p:nvPr/>
          </p:nvSpPr>
          <p:spPr>
            <a:xfrm>
              <a:off x="7306428" y="5250656"/>
              <a:ext cx="1434361" cy="253007"/>
            </a:xfrm>
            <a:custGeom>
              <a:avLst/>
              <a:gdLst/>
              <a:ahLst/>
              <a:cxnLst/>
              <a:rect l="l" t="t" r="r" b="b"/>
              <a:pathLst>
                <a:path w="1434361" h="253007" extrusionOk="0">
                  <a:moveTo>
                    <a:pt x="481099" y="0"/>
                  </a:moveTo>
                  <a:lnTo>
                    <a:pt x="0" y="84851"/>
                  </a:lnTo>
                  <a:lnTo>
                    <a:pt x="0" y="253027"/>
                  </a:lnTo>
                  <a:lnTo>
                    <a:pt x="1434642" y="0"/>
                  </a:lnTo>
                  <a:lnTo>
                    <a:pt x="481099"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12"/>
            <p:cNvSpPr/>
            <p:nvPr/>
          </p:nvSpPr>
          <p:spPr>
            <a:xfrm>
              <a:off x="6316957" y="6512738"/>
              <a:ext cx="989471" cy="342304"/>
            </a:xfrm>
            <a:custGeom>
              <a:avLst/>
              <a:gdLst/>
              <a:ahLst/>
              <a:cxnLst/>
              <a:rect l="l" t="t" r="r" b="b"/>
              <a:pathLst>
                <a:path w="989471" h="342304" extrusionOk="0">
                  <a:moveTo>
                    <a:pt x="0" y="174513"/>
                  </a:moveTo>
                  <a:lnTo>
                    <a:pt x="0" y="342688"/>
                  </a:lnTo>
                  <a:lnTo>
                    <a:pt x="989471" y="168176"/>
                  </a:lnTo>
                  <a:lnTo>
                    <a:pt x="989471" y="0"/>
                  </a:lnTo>
                  <a:lnTo>
                    <a:pt x="0" y="174513"/>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12"/>
            <p:cNvSpPr/>
            <p:nvPr/>
          </p:nvSpPr>
          <p:spPr>
            <a:xfrm>
              <a:off x="8885118" y="6183395"/>
              <a:ext cx="288657" cy="218777"/>
            </a:xfrm>
            <a:custGeom>
              <a:avLst/>
              <a:gdLst/>
              <a:ahLst/>
              <a:cxnLst/>
              <a:rect l="l" t="t" r="r" b="b"/>
              <a:pathLst>
                <a:path w="288657" h="218777" extrusionOk="0">
                  <a:moveTo>
                    <a:pt x="288658" y="0"/>
                  </a:moveTo>
                  <a:lnTo>
                    <a:pt x="0" y="50911"/>
                  </a:lnTo>
                  <a:lnTo>
                    <a:pt x="0" y="219087"/>
                  </a:lnTo>
                  <a:lnTo>
                    <a:pt x="288658" y="168176"/>
                  </a:lnTo>
                  <a:lnTo>
                    <a:pt x="288658" y="0"/>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12"/>
            <p:cNvSpPr/>
            <p:nvPr/>
          </p:nvSpPr>
          <p:spPr>
            <a:xfrm>
              <a:off x="6316957" y="6431950"/>
              <a:ext cx="493991" cy="254496"/>
            </a:xfrm>
            <a:custGeom>
              <a:avLst/>
              <a:gdLst/>
              <a:ahLst/>
              <a:cxnLst/>
              <a:rect l="l" t="t" r="r" b="b"/>
              <a:pathLst>
                <a:path w="493991" h="254496" extrusionOk="0">
                  <a:moveTo>
                    <a:pt x="0" y="87125"/>
                  </a:moveTo>
                  <a:lnTo>
                    <a:pt x="0" y="255301"/>
                  </a:lnTo>
                  <a:lnTo>
                    <a:pt x="493992" y="168176"/>
                  </a:lnTo>
                  <a:lnTo>
                    <a:pt x="493992" y="0"/>
                  </a:lnTo>
                  <a:lnTo>
                    <a:pt x="0" y="87125"/>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12"/>
            <p:cNvSpPr/>
            <p:nvPr/>
          </p:nvSpPr>
          <p:spPr>
            <a:xfrm>
              <a:off x="9029447" y="6015219"/>
              <a:ext cx="144328" cy="193476"/>
            </a:xfrm>
            <a:custGeom>
              <a:avLst/>
              <a:gdLst/>
              <a:ahLst/>
              <a:cxnLst/>
              <a:rect l="l" t="t" r="r" b="b"/>
              <a:pathLst>
                <a:path w="144328" h="193476" extrusionOk="0">
                  <a:moveTo>
                    <a:pt x="144329" y="0"/>
                  </a:moveTo>
                  <a:lnTo>
                    <a:pt x="0" y="25456"/>
                  </a:lnTo>
                  <a:lnTo>
                    <a:pt x="0" y="193632"/>
                  </a:lnTo>
                  <a:lnTo>
                    <a:pt x="144329" y="168176"/>
                  </a:lnTo>
                  <a:lnTo>
                    <a:pt x="144329" y="0"/>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2"/>
            <p:cNvSpPr/>
            <p:nvPr/>
          </p:nvSpPr>
          <p:spPr>
            <a:xfrm>
              <a:off x="8224479" y="5847043"/>
              <a:ext cx="949297" cy="334863"/>
            </a:xfrm>
            <a:custGeom>
              <a:avLst/>
              <a:gdLst/>
              <a:ahLst/>
              <a:cxnLst/>
              <a:rect l="l" t="t" r="r" b="b"/>
              <a:pathLst>
                <a:path w="949297" h="334863" extrusionOk="0">
                  <a:moveTo>
                    <a:pt x="949297" y="0"/>
                  </a:moveTo>
                  <a:lnTo>
                    <a:pt x="0" y="167427"/>
                  </a:lnTo>
                  <a:lnTo>
                    <a:pt x="0" y="335603"/>
                  </a:lnTo>
                  <a:lnTo>
                    <a:pt x="949297" y="168176"/>
                  </a:lnTo>
                  <a:lnTo>
                    <a:pt x="949297" y="0"/>
                  </a:lnTo>
                  <a:close/>
                </a:path>
              </a:pathLst>
            </a:custGeom>
            <a:gradFill>
              <a:gsLst>
                <a:gs pos="0">
                  <a:srgbClr val="FFFFFF">
                    <a:alpha val="4705"/>
                  </a:srgbClr>
                </a:gs>
                <a:gs pos="100000">
                  <a:srgbClr val="FFFFFF">
                    <a:alpha val="11764"/>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2"/>
            <p:cNvSpPr/>
            <p:nvPr/>
          </p:nvSpPr>
          <p:spPr>
            <a:xfrm>
              <a:off x="6677035" y="5840035"/>
              <a:ext cx="629392" cy="278308"/>
            </a:xfrm>
            <a:custGeom>
              <a:avLst/>
              <a:gdLst/>
              <a:ahLst/>
              <a:cxnLst/>
              <a:rect l="l" t="t" r="r" b="b"/>
              <a:pathLst>
                <a:path w="629392" h="278308" extrusionOk="0">
                  <a:moveTo>
                    <a:pt x="0" y="111005"/>
                  </a:moveTo>
                  <a:lnTo>
                    <a:pt x="0" y="279181"/>
                  </a:lnTo>
                  <a:lnTo>
                    <a:pt x="629393" y="168176"/>
                  </a:lnTo>
                  <a:lnTo>
                    <a:pt x="629393" y="0"/>
                  </a:lnTo>
                  <a:lnTo>
                    <a:pt x="0" y="111005"/>
                  </a:lnTo>
                  <a:close/>
                </a:path>
              </a:pathLst>
            </a:custGeom>
            <a:gradFill>
              <a:gsLst>
                <a:gs pos="0">
                  <a:srgbClr val="00001A">
                    <a:alpha val="7843"/>
                  </a:srgbClr>
                </a:gs>
                <a:gs pos="100000">
                  <a:srgbClr val="00001A">
                    <a:alpha val="1960"/>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2"/>
            <p:cNvSpPr/>
            <p:nvPr/>
          </p:nvSpPr>
          <p:spPr>
            <a:xfrm>
              <a:off x="6316957" y="5716734"/>
              <a:ext cx="735035" cy="297656"/>
            </a:xfrm>
            <a:custGeom>
              <a:avLst/>
              <a:gdLst/>
              <a:ahLst/>
              <a:cxnLst/>
              <a:rect l="l" t="t" r="r" b="b"/>
              <a:pathLst>
                <a:path w="735035" h="297656" extrusionOk="0">
                  <a:moveTo>
                    <a:pt x="0" y="129638"/>
                  </a:moveTo>
                  <a:lnTo>
                    <a:pt x="0" y="297814"/>
                  </a:lnTo>
                  <a:lnTo>
                    <a:pt x="735036" y="168176"/>
                  </a:lnTo>
                  <a:lnTo>
                    <a:pt x="735036" y="0"/>
                  </a:lnTo>
                  <a:lnTo>
                    <a:pt x="0" y="129638"/>
                  </a:lnTo>
                  <a:close/>
                </a:path>
              </a:pathLst>
            </a:custGeom>
            <a:gradFill>
              <a:gsLst>
                <a:gs pos="0">
                  <a:srgbClr val="FFFFFF">
                    <a:alpha val="11764"/>
                  </a:srgbClr>
                </a:gs>
                <a:gs pos="100000">
                  <a:srgbClr val="FFFFFF">
                    <a:alpha val="4705"/>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12"/>
            <p:cNvSpPr/>
            <p:nvPr/>
          </p:nvSpPr>
          <p:spPr>
            <a:xfrm>
              <a:off x="8703591" y="5342516"/>
              <a:ext cx="470184" cy="250031"/>
            </a:xfrm>
            <a:custGeom>
              <a:avLst/>
              <a:gdLst/>
              <a:ahLst/>
              <a:cxnLst/>
              <a:rect l="l" t="t" r="r" b="b"/>
              <a:pathLst>
                <a:path w="470184" h="250031" extrusionOk="0">
                  <a:moveTo>
                    <a:pt x="470185" y="0"/>
                  </a:moveTo>
                  <a:lnTo>
                    <a:pt x="0" y="82927"/>
                  </a:lnTo>
                  <a:lnTo>
                    <a:pt x="0" y="251103"/>
                  </a:lnTo>
                  <a:lnTo>
                    <a:pt x="470185" y="168176"/>
                  </a:lnTo>
                  <a:lnTo>
                    <a:pt x="470185" y="0"/>
                  </a:lnTo>
                  <a:close/>
                </a:path>
              </a:pathLst>
            </a:custGeom>
            <a:gradFill>
              <a:gsLst>
                <a:gs pos="0">
                  <a:srgbClr val="00001A">
                    <a:alpha val="1960"/>
                  </a:srgbClr>
                </a:gs>
                <a:gs pos="100000">
                  <a:srgbClr val="00001A">
                    <a:alpha val="7843"/>
                  </a:srgbClr>
                </a:gs>
              </a:gsLst>
              <a:lin ang="599887"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5" name="Google Shape;135;p12"/>
          <p:cNvSpPr txBox="1">
            <a:spLocks noGrp="1"/>
          </p:cNvSpPr>
          <p:nvPr>
            <p:ph type="sldNum" idx="12"/>
          </p:nvPr>
        </p:nvSpPr>
        <p:spPr>
          <a:xfrm>
            <a:off x="259225" y="4674100"/>
            <a:ext cx="481500" cy="245100"/>
          </a:xfrm>
          <a:prstGeom prst="rect">
            <a:avLst/>
          </a:prstGeom>
        </p:spPr>
        <p:txBody>
          <a:bodyPr spcFirstLastPara="1" wrap="square" lIns="0" tIns="0" rIns="0" bIns="0" anchor="b"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0EDDA6EA-1CA0-48E5-B303-F906E97772D8}" type="datetimeFigureOut">
              <a:rPr lang="zh-CN" altLang="en-US" smtClean="0"/>
              <a:t>2019/12/20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04BABD-FB08-4659-8F9D-8E5DB0CDC4F7}" type="slidenum">
              <a:rPr lang="zh-CN" altLang="en-US" smtClean="0"/>
              <a:t>‹#›</a:t>
            </a:fld>
            <a:endParaRPr lang="zh-CN" altLang="en-US"/>
          </a:p>
        </p:txBody>
      </p:sp>
    </p:spTree>
    <p:extLst>
      <p:ext uri="{BB962C8B-B14F-4D97-AF65-F5344CB8AC3E}">
        <p14:creationId xmlns:p14="http://schemas.microsoft.com/office/powerpoint/2010/main" val="4059601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2CA388"/>
            </a:gs>
            <a:gs pos="100000">
              <a:srgbClr val="A6D683"/>
            </a:gs>
          </a:gsLst>
          <a:lin ang="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100"/>
            <a:ext cx="5486400" cy="1814400"/>
          </a:xfrm>
          <a:prstGeom prst="rect">
            <a:avLst/>
          </a:prstGeom>
          <a:noFill/>
          <a:ln>
            <a:noFill/>
          </a:ln>
          <a:effectLst>
            <a:outerShdw blurRad="28575" dist="9525" dir="5400000" algn="bl" rotWithShape="0">
              <a:srgbClr val="00001A">
                <a:alpha val="15000"/>
              </a:srgbClr>
            </a:outerShdw>
          </a:effectLst>
        </p:spPr>
        <p:txBody>
          <a:bodyPr spcFirstLastPara="1" wrap="square" lIns="0" tIns="0" rIns="0" bIns="0" anchor="ctr" anchorCtr="0">
            <a:noAutofit/>
          </a:bodyPr>
          <a:lstStyle>
            <a:lvl1pPr lvl="0">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1pPr>
            <a:lvl2pPr lvl="1">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2pPr>
            <a:lvl3pPr lvl="2">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3pPr>
            <a:lvl4pPr lvl="3">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4pPr>
            <a:lvl5pPr lvl="4">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5pPr>
            <a:lvl6pPr lvl="5">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6pPr>
            <a:lvl7pPr lvl="6">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7pPr>
            <a:lvl8pPr lvl="7">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8pPr>
            <a:lvl9pPr lvl="8">
              <a:spcBef>
                <a:spcPts val="0"/>
              </a:spcBef>
              <a:spcAft>
                <a:spcPts val="0"/>
              </a:spcAft>
              <a:buClr>
                <a:srgbClr val="FFFFFF"/>
              </a:buClr>
              <a:buSzPts val="3200"/>
              <a:buFont typeface="Roboto Slab"/>
              <a:buNone/>
              <a:defRPr sz="3200" b="1">
                <a:solidFill>
                  <a:srgbClr val="FFFFFF"/>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200400" y="1909300"/>
            <a:ext cx="5486400" cy="2764800"/>
          </a:xfrm>
          <a:prstGeom prst="rect">
            <a:avLst/>
          </a:prstGeom>
          <a:noFill/>
          <a:ln>
            <a:noFill/>
          </a:ln>
        </p:spPr>
        <p:txBody>
          <a:bodyPr spcFirstLastPara="1" wrap="square" lIns="0" tIns="0" rIns="0" bIns="0" anchor="t" anchorCtr="0">
            <a:noAutofit/>
          </a:bodyPr>
          <a:lstStyle>
            <a:lvl1pPr marL="457200" lvl="0" indent="-381000">
              <a:lnSpc>
                <a:spcPct val="115000"/>
              </a:lnSpc>
              <a:spcBef>
                <a:spcPts val="600"/>
              </a:spcBef>
              <a:spcAft>
                <a:spcPts val="0"/>
              </a:spcAft>
              <a:buClr>
                <a:srgbClr val="A6D683"/>
              </a:buClr>
              <a:buSzPts val="2400"/>
              <a:buFont typeface="Chivo"/>
              <a:buChar char="▰"/>
              <a:defRPr sz="2400">
                <a:solidFill>
                  <a:srgbClr val="00001A"/>
                </a:solidFill>
                <a:latin typeface="Chivo"/>
                <a:ea typeface="Chivo"/>
                <a:cs typeface="Chivo"/>
                <a:sym typeface="Chivo"/>
              </a:defRPr>
            </a:lvl1pPr>
            <a:lvl2pPr marL="914400" lvl="1"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2pPr>
            <a:lvl3pPr marL="1371600" lvl="2"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3pPr>
            <a:lvl4pPr marL="1828800" lvl="3"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4pPr>
            <a:lvl5pPr marL="2286000" lvl="4"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5pPr>
            <a:lvl6pPr marL="2743200" lvl="5"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6pPr>
            <a:lvl7pPr marL="3200400" lvl="6"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7pPr>
            <a:lvl8pPr marL="3657600" lvl="7"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8pPr>
            <a:lvl9pPr marL="4114800" lvl="8" indent="-381000">
              <a:lnSpc>
                <a:spcPct val="115000"/>
              </a:lnSpc>
              <a:spcBef>
                <a:spcPts val="0"/>
              </a:spcBef>
              <a:spcAft>
                <a:spcPts val="0"/>
              </a:spcAft>
              <a:buClr>
                <a:srgbClr val="9EB3C2"/>
              </a:buClr>
              <a:buSzPts val="2400"/>
              <a:buFont typeface="Chivo"/>
              <a:buChar char="▰"/>
              <a:defRPr sz="2400">
                <a:solidFill>
                  <a:srgbClr val="00001A"/>
                </a:solidFill>
                <a:latin typeface="Chivo"/>
                <a:ea typeface="Chivo"/>
                <a:cs typeface="Chivo"/>
                <a:sym typeface="Chivo"/>
              </a:defRPr>
            </a:lvl9pPr>
          </a:lstStyle>
          <a:p>
            <a:endParaRPr/>
          </a:p>
        </p:txBody>
      </p:sp>
      <p:sp>
        <p:nvSpPr>
          <p:cNvPr id="8" name="Google Shape;8;p1"/>
          <p:cNvSpPr txBox="1">
            <a:spLocks noGrp="1"/>
          </p:cNvSpPr>
          <p:nvPr>
            <p:ph type="sldNum" idx="12"/>
          </p:nvPr>
        </p:nvSpPr>
        <p:spPr>
          <a:xfrm>
            <a:off x="259225" y="4674100"/>
            <a:ext cx="481500" cy="245100"/>
          </a:xfrm>
          <a:prstGeom prst="rect">
            <a:avLst/>
          </a:prstGeom>
          <a:noFill/>
          <a:ln>
            <a:noFill/>
          </a:ln>
        </p:spPr>
        <p:txBody>
          <a:bodyPr spcFirstLastPara="1" wrap="square" lIns="0" tIns="0" rIns="0" bIns="0" anchor="b" anchorCtr="0">
            <a:noAutofit/>
          </a:bodyPr>
          <a:lstStyle>
            <a:lvl1pPr lvl="0">
              <a:buNone/>
              <a:defRPr sz="1200">
                <a:solidFill>
                  <a:srgbClr val="9EB3C2"/>
                </a:solidFill>
                <a:latin typeface="Chivo"/>
                <a:ea typeface="Chivo"/>
                <a:cs typeface="Chivo"/>
                <a:sym typeface="Chivo"/>
              </a:defRPr>
            </a:lvl1pPr>
            <a:lvl2pPr lvl="1">
              <a:buNone/>
              <a:defRPr sz="1200">
                <a:solidFill>
                  <a:srgbClr val="9EB3C2"/>
                </a:solidFill>
                <a:latin typeface="Chivo"/>
                <a:ea typeface="Chivo"/>
                <a:cs typeface="Chivo"/>
                <a:sym typeface="Chivo"/>
              </a:defRPr>
            </a:lvl2pPr>
            <a:lvl3pPr lvl="2">
              <a:buNone/>
              <a:defRPr sz="1200">
                <a:solidFill>
                  <a:srgbClr val="9EB3C2"/>
                </a:solidFill>
                <a:latin typeface="Chivo"/>
                <a:ea typeface="Chivo"/>
                <a:cs typeface="Chivo"/>
                <a:sym typeface="Chivo"/>
              </a:defRPr>
            </a:lvl3pPr>
            <a:lvl4pPr lvl="3">
              <a:buNone/>
              <a:defRPr sz="1200">
                <a:solidFill>
                  <a:srgbClr val="9EB3C2"/>
                </a:solidFill>
                <a:latin typeface="Chivo"/>
                <a:ea typeface="Chivo"/>
                <a:cs typeface="Chivo"/>
                <a:sym typeface="Chivo"/>
              </a:defRPr>
            </a:lvl4pPr>
            <a:lvl5pPr lvl="4">
              <a:buNone/>
              <a:defRPr sz="1200">
                <a:solidFill>
                  <a:srgbClr val="9EB3C2"/>
                </a:solidFill>
                <a:latin typeface="Chivo"/>
                <a:ea typeface="Chivo"/>
                <a:cs typeface="Chivo"/>
                <a:sym typeface="Chivo"/>
              </a:defRPr>
            </a:lvl5pPr>
            <a:lvl6pPr lvl="5">
              <a:buNone/>
              <a:defRPr sz="1200">
                <a:solidFill>
                  <a:srgbClr val="9EB3C2"/>
                </a:solidFill>
                <a:latin typeface="Chivo"/>
                <a:ea typeface="Chivo"/>
                <a:cs typeface="Chivo"/>
                <a:sym typeface="Chivo"/>
              </a:defRPr>
            </a:lvl6pPr>
            <a:lvl7pPr lvl="6">
              <a:buNone/>
              <a:defRPr sz="1200">
                <a:solidFill>
                  <a:srgbClr val="9EB3C2"/>
                </a:solidFill>
                <a:latin typeface="Chivo"/>
                <a:ea typeface="Chivo"/>
                <a:cs typeface="Chivo"/>
                <a:sym typeface="Chivo"/>
              </a:defRPr>
            </a:lvl7pPr>
            <a:lvl8pPr lvl="7">
              <a:buNone/>
              <a:defRPr sz="1200">
                <a:solidFill>
                  <a:srgbClr val="9EB3C2"/>
                </a:solidFill>
                <a:latin typeface="Chivo"/>
                <a:ea typeface="Chivo"/>
                <a:cs typeface="Chivo"/>
                <a:sym typeface="Chivo"/>
              </a:defRPr>
            </a:lvl8pPr>
            <a:lvl9pPr lvl="8">
              <a:buNone/>
              <a:defRPr sz="1200">
                <a:solidFill>
                  <a:srgbClr val="9EB3C2"/>
                </a:solidFill>
                <a:latin typeface="Chivo"/>
                <a:ea typeface="Chivo"/>
                <a:cs typeface="Chivo"/>
                <a:sym typeface="Chivo"/>
              </a:defRPr>
            </a:lvl9pPr>
          </a:lstStyle>
          <a:p>
            <a:pPr marL="0" lvl="0" indent="0" algn="l"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 id="2147483658" r:id="rId8"/>
    <p:sldLayoutId id="2147483660" r:id="rId9"/>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image" Target="../media/image8.gif"/><Relationship Id="rId3" Type="http://schemas.openxmlformats.org/officeDocument/2006/relationships/image" Target="../media/image3.gif"/><Relationship Id="rId7"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image" Target="../media/image6.gif"/><Relationship Id="rId5" Type="http://schemas.openxmlformats.org/officeDocument/2006/relationships/image" Target="../media/image5.gif"/><Relationship Id="rId4" Type="http://schemas.openxmlformats.org/officeDocument/2006/relationships/image" Target="../media/image4.gif"/></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3"/>
          <p:cNvSpPr txBox="1">
            <a:spLocks noGrp="1"/>
          </p:cNvSpPr>
          <p:nvPr>
            <p:ph type="ctrTitle"/>
          </p:nvPr>
        </p:nvSpPr>
        <p:spPr>
          <a:xfrm>
            <a:off x="837846" y="574159"/>
            <a:ext cx="7697972" cy="2994128"/>
          </a:xfrm>
          <a:prstGeom prst="rect">
            <a:avLst/>
          </a:prstGeom>
        </p:spPr>
        <p:txBody>
          <a:bodyPr spcFirstLastPara="1" wrap="square" lIns="0" tIns="0" rIns="0" bIns="0" anchor="t" anchorCtr="0">
            <a:noAutofit/>
          </a:bodyPr>
          <a:lstStyle/>
          <a:p>
            <a:r>
              <a:rPr lang="en-US" sz="5000"/>
              <a:t>Xây dựng mô hình nhận </a:t>
            </a:r>
            <a:r>
              <a:rPr lang="en-US" sz="5000" smtClean="0"/>
              <a:t>dạng một đối tượng trong ảnh </a:t>
            </a:r>
            <a:r>
              <a:rPr lang="en-US" sz="5000" smtClean="0"/>
              <a:t>sử dụng</a:t>
            </a:r>
            <a:r>
              <a:rPr lang="en-US" sz="5000" smtClean="0"/>
              <a:t> </a:t>
            </a:r>
            <a:r>
              <a:rPr lang="en-US" sz="5000" smtClean="0"/>
              <a:t>thuật toán 				</a:t>
            </a:r>
            <a:r>
              <a:rPr lang="en-US" sz="5000" smtClean="0"/>
              <a:t>YOLO</a:t>
            </a:r>
            <a:endParaRPr sz="500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6675" y="227344"/>
            <a:ext cx="5252484" cy="1235695"/>
          </a:xfrm>
        </p:spPr>
        <p:txBody>
          <a:bodyPr/>
          <a:lstStyle/>
          <a:p>
            <a:r>
              <a:rPr lang="en-US" sz="2400" i="1">
                <a:solidFill>
                  <a:schemeClr val="tx1"/>
                </a:solidFill>
              </a:rPr>
              <a:t>INTERSECTION OVER UNION (IOU)</a:t>
            </a:r>
            <a:r>
              <a:rPr lang="en-US">
                <a:solidFill>
                  <a:schemeClr val="tx1"/>
                </a:solidFill>
              </a:rPr>
              <a:t/>
            </a:r>
            <a:br>
              <a:rPr lang="en-US">
                <a:solidFill>
                  <a:schemeClr val="tx1"/>
                </a:solidFill>
              </a:rPr>
            </a:br>
            <a:endParaRPr lang="en-US"/>
          </a:p>
        </p:txBody>
      </p:sp>
      <p:sp>
        <p:nvSpPr>
          <p:cNvPr id="3" name="Subtitle 2"/>
          <p:cNvSpPr>
            <a:spLocks noGrp="1"/>
          </p:cNvSpPr>
          <p:nvPr>
            <p:ph type="subTitle" idx="1"/>
          </p:nvPr>
        </p:nvSpPr>
        <p:spPr>
          <a:xfrm>
            <a:off x="457201" y="956930"/>
            <a:ext cx="3686510" cy="2591722"/>
          </a:xfrm>
        </p:spPr>
        <p:txBody>
          <a:bodyPr/>
          <a:lstStyle/>
          <a:p>
            <a:r>
              <a:rPr lang="en-US" sz="2000">
                <a:solidFill>
                  <a:schemeClr val="tx1"/>
                </a:solidFill>
              </a:rPr>
              <a:t>+</a:t>
            </a:r>
            <a:r>
              <a:rPr lang="en-US" sz="2000" smtClean="0"/>
              <a:t> </a:t>
            </a:r>
            <a:r>
              <a:rPr lang="en-US" sz="2000" smtClean="0">
                <a:solidFill>
                  <a:schemeClr val="tx1"/>
                </a:solidFill>
              </a:rPr>
              <a:t>Công </a:t>
            </a:r>
            <a:r>
              <a:rPr lang="en-US" sz="2000">
                <a:solidFill>
                  <a:schemeClr val="tx1"/>
                </a:solidFill>
              </a:rPr>
              <a:t>thức tính toán Inersection over Union có thể được định nghĩa thông qua</a:t>
            </a:r>
            <a:r>
              <a:rPr lang="en-US" sz="2000" smtClean="0">
                <a:solidFill>
                  <a:schemeClr val="tx1"/>
                </a:solidFill>
              </a:rPr>
              <a:t>:</a:t>
            </a:r>
          </a:p>
          <a:p>
            <a:endParaRPr lang="en-US" sz="2000">
              <a:solidFill>
                <a:schemeClr val="tx1"/>
              </a:solidFill>
            </a:endParaRPr>
          </a:p>
          <a:p>
            <a:r>
              <a:rPr lang="en-US" sz="2000" i="1" smtClean="0">
                <a:solidFill>
                  <a:schemeClr val="tx1"/>
                </a:solidFill>
              </a:rPr>
              <a:t>+ Nếu </a:t>
            </a:r>
            <a:r>
              <a:rPr lang="en-US" sz="2000" i="1">
                <a:solidFill>
                  <a:schemeClr val="tx1"/>
                </a:solidFill>
              </a:rPr>
              <a:t>có điểm số IoU &gt; 0.5, prediction sẽ được coi là một "good" </a:t>
            </a:r>
            <a:r>
              <a:rPr lang="en-US" sz="2000" i="1" smtClean="0">
                <a:solidFill>
                  <a:schemeClr val="tx1"/>
                </a:solidFill>
              </a:rPr>
              <a:t>prediction.</a:t>
            </a:r>
            <a:endParaRPr lang="en-US" sz="2000">
              <a:solidFill>
                <a:schemeClr val="tx1"/>
              </a:solidFill>
            </a:endParaRPr>
          </a:p>
          <a:p>
            <a:endParaRPr lang="en-US">
              <a:solidFill>
                <a:schemeClr val="tx1"/>
              </a:solidFill>
            </a:endParaRPr>
          </a:p>
          <a:p>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3711" y="750640"/>
            <a:ext cx="4898216" cy="3820608"/>
          </a:xfrm>
          <a:prstGeom prst="rect">
            <a:avLst/>
          </a:prstGeom>
        </p:spPr>
      </p:pic>
    </p:spTree>
    <p:extLst>
      <p:ext uri="{BB962C8B-B14F-4D97-AF65-F5344CB8AC3E}">
        <p14:creationId xmlns:p14="http://schemas.microsoft.com/office/powerpoint/2010/main" val="113898868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93405" y="142477"/>
            <a:ext cx="7023868" cy="903768"/>
          </a:xfrm>
        </p:spPr>
        <p:txBody>
          <a:bodyPr/>
          <a:lstStyle/>
          <a:p>
            <a:r>
              <a:rPr lang="en-US" sz="2400" i="1">
                <a:solidFill>
                  <a:schemeClr val="tx1"/>
                </a:solidFill>
              </a:rPr>
              <a:t>Non-max suppression</a:t>
            </a:r>
            <a:br>
              <a:rPr lang="en-US" sz="2400" i="1">
                <a:solidFill>
                  <a:schemeClr val="tx1"/>
                </a:solidFill>
              </a:rPr>
            </a:br>
            <a:endParaRPr lang="en-US" sz="2400" i="1">
              <a:solidFill>
                <a:schemeClr val="tx1"/>
              </a:solidFill>
            </a:endParaRPr>
          </a:p>
        </p:txBody>
      </p:sp>
      <p:sp>
        <p:nvSpPr>
          <p:cNvPr id="3" name="Subtitle 2"/>
          <p:cNvSpPr>
            <a:spLocks noGrp="1"/>
          </p:cNvSpPr>
          <p:nvPr>
            <p:ph type="subTitle" idx="1"/>
          </p:nvPr>
        </p:nvSpPr>
        <p:spPr>
          <a:xfrm>
            <a:off x="2126511" y="2296633"/>
            <a:ext cx="4776145" cy="1735233"/>
          </a:xfrm>
        </p:spPr>
        <p:txBody>
          <a:bodyPr/>
          <a:lstStyle/>
          <a:p>
            <a:endParaRPr lang="en-US" sz="2000"/>
          </a:p>
        </p:txBody>
      </p:sp>
      <p:pic>
        <p:nvPicPr>
          <p:cNvPr id="8"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273" y="687043"/>
            <a:ext cx="7797918" cy="4401168"/>
          </a:xfrm>
          <a:prstGeom prst="rect">
            <a:avLst/>
          </a:prstGeom>
        </p:spPr>
      </p:pic>
    </p:spTree>
    <p:extLst>
      <p:ext uri="{BB962C8B-B14F-4D97-AF65-F5344CB8AC3E}">
        <p14:creationId xmlns:p14="http://schemas.microsoft.com/office/powerpoint/2010/main" val="216997108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6"/>
          <p:cNvSpPr txBox="1">
            <a:spLocks noGrp="1"/>
          </p:cNvSpPr>
          <p:nvPr>
            <p:ph type="ctrTitle"/>
          </p:nvPr>
        </p:nvSpPr>
        <p:spPr>
          <a:xfrm>
            <a:off x="208400" y="280699"/>
            <a:ext cx="8242358" cy="1884089"/>
          </a:xfrm>
          <a:prstGeom prst="rect">
            <a:avLst/>
          </a:prstGeom>
        </p:spPr>
        <p:txBody>
          <a:bodyPr spcFirstLastPara="1" wrap="square" lIns="0" tIns="0" rIns="0" bIns="0" anchor="ctr" anchorCtr="0">
            <a:noAutofit/>
          </a:bodyPr>
          <a:lstStyle/>
          <a:p>
            <a:r>
              <a:rPr lang="en" sz="2500" smtClean="0">
                <a:solidFill>
                  <a:schemeClr val="tx1"/>
                </a:solidFill>
                <a:latin typeface="Chivo" panose="020B0604020202020204" charset="0"/>
              </a:rPr>
              <a:t>3. </a:t>
            </a:r>
            <a:r>
              <a:rPr lang="pt-BR" sz="2500" smtClean="0">
                <a:solidFill>
                  <a:schemeClr val="tx1"/>
                </a:solidFill>
              </a:rPr>
              <a:t>ÁP DỤNG YOLO VÀO BÀI TOÁN NHẬN DẠNG ĐỐI TƯỢNG TRONG ẢNH ( Đối tượng Drone – Máy bay không người lái)</a:t>
            </a:r>
            <a:r>
              <a:rPr lang="en-US" sz="2800">
                <a:solidFill>
                  <a:schemeClr val="tx1"/>
                </a:solidFill>
                <a:latin typeface="Chivo" panose="020B0604020202020204" charset="0"/>
              </a:rPr>
              <a:t/>
            </a:r>
            <a:br>
              <a:rPr lang="en-US" sz="2800">
                <a:solidFill>
                  <a:schemeClr val="tx1"/>
                </a:solidFill>
                <a:latin typeface="Chivo" panose="020B0604020202020204" charset="0"/>
              </a:rPr>
            </a:br>
            <a:r>
              <a:rPr lang="en-US" sz="2400">
                <a:solidFill>
                  <a:schemeClr val="tx1"/>
                </a:solidFill>
                <a:latin typeface="Chivo" panose="020B0604020202020204" charset="0"/>
              </a:rPr>
              <a:t/>
            </a:r>
            <a:br>
              <a:rPr lang="en-US" sz="2400">
                <a:solidFill>
                  <a:schemeClr val="tx1"/>
                </a:solidFill>
                <a:latin typeface="Chivo" panose="020B0604020202020204" charset="0"/>
              </a:rPr>
            </a:br>
            <a:r>
              <a:rPr lang="en-US" sz="2400">
                <a:solidFill>
                  <a:schemeClr val="tx1"/>
                </a:solidFill>
                <a:latin typeface="Chivo" panose="020B0604020202020204" charset="0"/>
              </a:rPr>
              <a:t/>
            </a:r>
            <a:br>
              <a:rPr lang="en-US" sz="2400">
                <a:solidFill>
                  <a:schemeClr val="tx1"/>
                </a:solidFill>
                <a:latin typeface="Chivo" panose="020B0604020202020204" charset="0"/>
              </a:rPr>
            </a:br>
            <a:endParaRPr sz="2400">
              <a:solidFill>
                <a:schemeClr val="tx1"/>
              </a:solidFill>
              <a:latin typeface="Chivo" panose="020B0604020202020204" charset="0"/>
            </a:endParaRPr>
          </a:p>
        </p:txBody>
      </p:sp>
      <p:sp>
        <p:nvSpPr>
          <p:cNvPr id="162" name="Google Shape;162;p16"/>
          <p:cNvSpPr txBox="1">
            <a:spLocks noGrp="1"/>
          </p:cNvSpPr>
          <p:nvPr>
            <p:ph type="subTitle" idx="1"/>
          </p:nvPr>
        </p:nvSpPr>
        <p:spPr>
          <a:xfrm>
            <a:off x="278383" y="1454533"/>
            <a:ext cx="2488018" cy="3138733"/>
          </a:xfrm>
          <a:prstGeom prst="rect">
            <a:avLst/>
          </a:prstGeom>
        </p:spPr>
        <p:txBody>
          <a:bodyPr spcFirstLastPara="1" wrap="square" lIns="0" tIns="0" rIns="0" bIns="0" anchor="t" anchorCtr="0">
            <a:noAutofit/>
          </a:bodyPr>
          <a:lstStyle/>
          <a:p>
            <a:pPr marL="76200" indent="0"/>
            <a:r>
              <a:rPr lang="en-US" sz="2800" smtClean="0">
                <a:solidFill>
                  <a:schemeClr val="bg1"/>
                </a:solidFill>
                <a:latin typeface="Comic Sans MS" panose="030F0702030302020204" pitchFamily="66" charset="0"/>
              </a:rPr>
              <a:t>A.</a:t>
            </a:r>
            <a:r>
              <a:rPr lang="en-US" sz="2800" smtClean="0">
                <a:solidFill>
                  <a:schemeClr val="bg1"/>
                </a:solidFill>
                <a:latin typeface="Comic Sans MS" panose="030F0702030302020204" pitchFamily="66" charset="0"/>
              </a:rPr>
              <a:t>Gán </a:t>
            </a:r>
            <a:r>
              <a:rPr lang="en-US" sz="2800" smtClean="0">
                <a:solidFill>
                  <a:schemeClr val="bg1"/>
                </a:solidFill>
                <a:latin typeface="Comic Sans MS" panose="030F0702030302020204" pitchFamily="66" charset="0"/>
              </a:rPr>
              <a:t>nhãn dữ liệu</a:t>
            </a:r>
          </a:p>
          <a:p>
            <a:pPr marL="76200" indent="0"/>
            <a:endParaRPr lang="en-US" sz="2000" smtClean="0">
              <a:solidFill>
                <a:schemeClr val="bg1"/>
              </a:solidFill>
              <a:latin typeface="Chivo" panose="020B0604020202020204" charset="0"/>
            </a:endParaRPr>
          </a:p>
          <a:p>
            <a:pPr marL="76200" indent="0"/>
            <a:r>
              <a:rPr lang="en-US" sz="2000" smtClean="0">
                <a:solidFill>
                  <a:schemeClr val="tx1"/>
                </a:solidFill>
                <a:latin typeface="Chivo" panose="020B0604020202020204" charset="0"/>
              </a:rPr>
              <a:t>Thực hiện gán nhãn cho 2664 ảnh để làm dữ liệu huấn luyện</a:t>
            </a:r>
            <a:endParaRPr lang="en-US" sz="2000">
              <a:solidFill>
                <a:schemeClr val="tx1"/>
              </a:solidFill>
              <a:latin typeface="Chivo" panose="020B0604020202020204"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3392" y="1058049"/>
            <a:ext cx="6137499" cy="4037940"/>
          </a:xfrm>
          <a:prstGeom prst="rect">
            <a:avLst/>
          </a:prstGeom>
        </p:spPr>
      </p:pic>
    </p:spTree>
    <p:extLst>
      <p:ext uri="{BB962C8B-B14F-4D97-AF65-F5344CB8AC3E}">
        <p14:creationId xmlns:p14="http://schemas.microsoft.com/office/powerpoint/2010/main" val="32523154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6"/>
          <p:cNvSpPr txBox="1">
            <a:spLocks noGrp="1"/>
          </p:cNvSpPr>
          <p:nvPr>
            <p:ph type="title"/>
          </p:nvPr>
        </p:nvSpPr>
        <p:spPr>
          <a:xfrm>
            <a:off x="457199" y="204145"/>
            <a:ext cx="4799537" cy="1607643"/>
          </a:xfrm>
          <a:prstGeom prst="rect">
            <a:avLst/>
          </a:prstGeom>
        </p:spPr>
        <p:txBody>
          <a:bodyPr spcFirstLastPara="1" wrap="square" lIns="0" tIns="0" rIns="0" bIns="0" anchor="ctr" anchorCtr="0">
            <a:noAutofit/>
          </a:bodyPr>
          <a:lstStyle/>
          <a:p>
            <a:r>
              <a:rPr lang="en-US" sz="2400" smtClean="0">
                <a:solidFill>
                  <a:schemeClr val="bg1"/>
                </a:solidFill>
                <a:latin typeface="Comic Sans MS" panose="030F0702030302020204" pitchFamily="66" charset="0"/>
              </a:rPr>
              <a:t>B. Chuẩn bị các file cấu hình </a:t>
            </a:r>
            <a:r>
              <a:rPr lang="en-US" sz="2400">
                <a:solidFill>
                  <a:schemeClr val="bg1"/>
                </a:solidFill>
                <a:latin typeface="Comic Sans MS" panose="030F0702030302020204" pitchFamily="66" charset="0"/>
              </a:rPr>
              <a:t/>
            </a:r>
            <a:br>
              <a:rPr lang="en-US" sz="2400">
                <a:solidFill>
                  <a:schemeClr val="bg1"/>
                </a:solidFill>
                <a:latin typeface="Comic Sans MS" panose="030F0702030302020204" pitchFamily="66" charset="0"/>
              </a:rPr>
            </a:br>
            <a:endParaRPr sz="2400">
              <a:latin typeface="Chivo" panose="020B0604020202020204" charset="0"/>
            </a:endParaRPr>
          </a:p>
        </p:txBody>
      </p:sp>
      <p:sp>
        <p:nvSpPr>
          <p:cNvPr id="162" name="Google Shape;162;p16"/>
          <p:cNvSpPr txBox="1">
            <a:spLocks noGrp="1"/>
          </p:cNvSpPr>
          <p:nvPr>
            <p:ph type="body" idx="1"/>
          </p:nvPr>
        </p:nvSpPr>
        <p:spPr>
          <a:xfrm>
            <a:off x="1005840" y="1433269"/>
            <a:ext cx="7402387" cy="3138731"/>
          </a:xfrm>
          <a:prstGeom prst="rect">
            <a:avLst/>
          </a:prstGeom>
        </p:spPr>
        <p:txBody>
          <a:bodyPr spcFirstLastPara="1" wrap="square" lIns="0" tIns="0" rIns="0" bIns="0" anchor="t" anchorCtr="0">
            <a:noAutofit/>
          </a:bodyPr>
          <a:lstStyle/>
          <a:p>
            <a:r>
              <a:rPr lang="en-US" sz="2000" b="1" smtClean="0">
                <a:solidFill>
                  <a:schemeClr val="tx1"/>
                </a:solidFill>
              </a:rPr>
              <a:t>Chỉnh file   </a:t>
            </a:r>
            <a:r>
              <a:rPr lang="en-US" sz="2000" b="1" smtClean="0">
                <a:solidFill>
                  <a:schemeClr val="tx1"/>
                </a:solidFill>
                <a:latin typeface="Courier New" panose="02070309020205020404" pitchFamily="49" charset="0"/>
                <a:cs typeface="Courier New" panose="02070309020205020404" pitchFamily="49" charset="0"/>
              </a:rPr>
              <a:t>yolov3.cfg</a:t>
            </a:r>
          </a:p>
          <a:p>
            <a:endParaRPr lang="en-US" b="1" smtClean="0"/>
          </a:p>
          <a:p>
            <a:r>
              <a:rPr lang="en-US" b="1" smtClean="0"/>
              <a:t>Tạo </a:t>
            </a:r>
            <a:r>
              <a:rPr lang="en-US" b="1"/>
              <a:t>file </a:t>
            </a:r>
            <a:r>
              <a:rPr lang="en-US" b="1" smtClean="0"/>
              <a:t> </a:t>
            </a:r>
            <a:r>
              <a:rPr lang="en-US" b="1" smtClean="0">
                <a:latin typeface="Courier New" panose="02070309020205020404" pitchFamily="49" charset="0"/>
                <a:cs typeface="Courier New" panose="02070309020205020404" pitchFamily="49" charset="0"/>
              </a:rPr>
              <a:t>drone</a:t>
            </a:r>
            <a:r>
              <a:rPr lang="en-US" b="1" smtClean="0">
                <a:latin typeface="Courier New" panose="02070309020205020404" pitchFamily="49" charset="0"/>
                <a:cs typeface="Courier New" panose="02070309020205020404" pitchFamily="49" charset="0"/>
              </a:rPr>
              <a:t>.names </a:t>
            </a:r>
            <a:r>
              <a:rPr lang="en-US" b="1" smtClean="0">
                <a:latin typeface="Chivo" panose="020B0604020202020204" charset="0"/>
                <a:cs typeface="Courier New" panose="02070309020205020404" pitchFamily="49" charset="0"/>
              </a:rPr>
              <a:t>chứa tên đối tượng cần nhận dạng </a:t>
            </a:r>
            <a:r>
              <a:rPr lang="en-US" smtClean="0">
                <a:cs typeface="Courier New" panose="02070309020205020404" pitchFamily="49" charset="0"/>
              </a:rPr>
              <a:t>(</a:t>
            </a:r>
            <a:r>
              <a:rPr lang="en-US" smtClean="0">
                <a:cs typeface="Courier New" panose="02070309020205020404" pitchFamily="49" charset="0"/>
              </a:rPr>
              <a:t>Drone</a:t>
            </a:r>
            <a:r>
              <a:rPr lang="en-US" smtClean="0">
                <a:cs typeface="Courier New" panose="02070309020205020404" pitchFamily="49" charset="0"/>
              </a:rPr>
              <a:t>)</a:t>
            </a:r>
            <a:endParaRPr lang="en-US" smtClean="0">
              <a:cs typeface="Courier New" panose="02070309020205020404" pitchFamily="49" charset="0"/>
            </a:endParaRPr>
          </a:p>
          <a:p>
            <a:endParaRPr lang="en-US" b="1" smtClean="0"/>
          </a:p>
          <a:p>
            <a:r>
              <a:rPr lang="en-US" b="1" smtClean="0"/>
              <a:t>Tạo </a:t>
            </a:r>
            <a:r>
              <a:rPr lang="en-US" b="1"/>
              <a:t>file </a:t>
            </a:r>
            <a:r>
              <a:rPr lang="en-US" b="1" smtClean="0">
                <a:latin typeface="Courier New" panose="02070309020205020404" pitchFamily="49" charset="0"/>
                <a:cs typeface="Courier New" panose="02070309020205020404" pitchFamily="49" charset="0"/>
              </a:rPr>
              <a:t>drone</a:t>
            </a:r>
            <a:r>
              <a:rPr lang="en-US" b="1" smtClean="0">
                <a:latin typeface="Courier New" panose="02070309020205020404" pitchFamily="49" charset="0"/>
                <a:cs typeface="Courier New" panose="02070309020205020404" pitchFamily="49" charset="0"/>
              </a:rPr>
              <a:t>.data</a:t>
            </a:r>
            <a:r>
              <a:rPr lang="en-US" smtClean="0">
                <a:latin typeface="Courier New" panose="02070309020205020404" pitchFamily="49" charset="0"/>
                <a:cs typeface="Courier New" panose="02070309020205020404" pitchFamily="49" charset="0"/>
              </a:rPr>
              <a:t> </a:t>
            </a:r>
            <a:r>
              <a:rPr lang="en-US" b="1" smtClean="0">
                <a:latin typeface="Chivo" panose="020B0604020202020204" charset="0"/>
                <a:cs typeface="Courier New" panose="02070309020205020404" pitchFamily="49" charset="0"/>
              </a:rPr>
              <a:t>chứa thông tin của dữ liệu </a:t>
            </a:r>
            <a:r>
              <a:rPr lang="en-US" b="1" smtClean="0">
                <a:latin typeface="Courier New" panose="02070309020205020404" pitchFamily="49" charset="0"/>
                <a:cs typeface="Courier New" panose="02070309020205020404" pitchFamily="49" charset="0"/>
              </a:rPr>
              <a:t>train</a:t>
            </a:r>
            <a:r>
              <a:rPr lang="en-US" b="1" smtClean="0">
                <a:latin typeface="Chivo" panose="020B0604020202020204" charset="0"/>
                <a:cs typeface="Courier New" panose="02070309020205020404" pitchFamily="49" charset="0"/>
              </a:rPr>
              <a:t> và </a:t>
            </a:r>
            <a:r>
              <a:rPr lang="en-US" b="1" smtClean="0">
                <a:latin typeface="Courier New" panose="02070309020205020404" pitchFamily="49" charset="0"/>
                <a:cs typeface="Courier New" panose="02070309020205020404" pitchFamily="49" charset="0"/>
              </a:rPr>
              <a:t>test</a:t>
            </a:r>
            <a:r>
              <a:rPr lang="en-US" b="1" smtClean="0">
                <a:latin typeface="Chivo" panose="020B0604020202020204" charset="0"/>
                <a:cs typeface="Courier New" panose="02070309020205020404" pitchFamily="49" charset="0"/>
              </a:rPr>
              <a:t> với tỉ lệ tương ứng 80% để train và 20 % để test</a:t>
            </a:r>
            <a:endParaRPr lang="en-US" sz="2000" b="1">
              <a:solidFill>
                <a:schemeClr val="accent2"/>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5683145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6"/>
          <p:cNvSpPr txBox="1">
            <a:spLocks noGrp="1"/>
          </p:cNvSpPr>
          <p:nvPr>
            <p:ph type="title"/>
          </p:nvPr>
        </p:nvSpPr>
        <p:spPr>
          <a:xfrm>
            <a:off x="457199" y="204146"/>
            <a:ext cx="5224840" cy="1229124"/>
          </a:xfrm>
          <a:prstGeom prst="rect">
            <a:avLst/>
          </a:prstGeom>
        </p:spPr>
        <p:txBody>
          <a:bodyPr spcFirstLastPara="1" wrap="square" lIns="0" tIns="0" rIns="0" bIns="0" anchor="ctr" anchorCtr="0">
            <a:noAutofit/>
          </a:bodyPr>
          <a:lstStyle/>
          <a:p>
            <a:r>
              <a:rPr lang="en-US" sz="2400">
                <a:solidFill>
                  <a:schemeClr val="bg1"/>
                </a:solidFill>
                <a:latin typeface="Comic Sans MS" panose="030F0702030302020204" pitchFamily="66" charset="0"/>
              </a:rPr>
              <a:t>C</a:t>
            </a:r>
            <a:r>
              <a:rPr lang="en-US" sz="2400" smtClean="0">
                <a:solidFill>
                  <a:schemeClr val="bg1"/>
                </a:solidFill>
                <a:latin typeface="Comic Sans MS" panose="030F0702030302020204" pitchFamily="66" charset="0"/>
              </a:rPr>
              <a:t>. Huấn luyện mạng (Train model) </a:t>
            </a:r>
            <a:r>
              <a:rPr lang="en-US" sz="2400">
                <a:solidFill>
                  <a:schemeClr val="bg1"/>
                </a:solidFill>
                <a:latin typeface="Comic Sans MS" panose="030F0702030302020204" pitchFamily="66" charset="0"/>
              </a:rPr>
              <a:t/>
            </a:r>
            <a:br>
              <a:rPr lang="en-US" sz="2400">
                <a:solidFill>
                  <a:schemeClr val="bg1"/>
                </a:solidFill>
                <a:latin typeface="Comic Sans MS" panose="030F0702030302020204" pitchFamily="66" charset="0"/>
              </a:rPr>
            </a:br>
            <a:endParaRPr sz="2400">
              <a:latin typeface="Chivo" panose="020B0604020202020204" charset="0"/>
            </a:endParaRPr>
          </a:p>
        </p:txBody>
      </p:sp>
      <p:sp>
        <p:nvSpPr>
          <p:cNvPr id="162" name="Google Shape;162;p16"/>
          <p:cNvSpPr txBox="1">
            <a:spLocks noGrp="1"/>
          </p:cNvSpPr>
          <p:nvPr>
            <p:ph type="body" idx="1"/>
          </p:nvPr>
        </p:nvSpPr>
        <p:spPr>
          <a:xfrm>
            <a:off x="682610" y="1267402"/>
            <a:ext cx="7576761" cy="3121718"/>
          </a:xfrm>
          <a:prstGeom prst="rect">
            <a:avLst/>
          </a:prstGeom>
        </p:spPr>
        <p:txBody>
          <a:bodyPr spcFirstLastPara="1" wrap="square" lIns="0" tIns="0" rIns="0" bIns="0" anchor="t" anchorCtr="0">
            <a:noAutofit/>
          </a:bodyPr>
          <a:lstStyle/>
          <a:p>
            <a:r>
              <a:rPr lang="en-US" smtClean="0"/>
              <a:t>Bắt đầu </a:t>
            </a:r>
            <a:r>
              <a:rPr lang="en-US"/>
              <a:t>huấn luyện mạng bằng dòng </a:t>
            </a:r>
            <a:r>
              <a:rPr lang="en-US" smtClean="0"/>
              <a:t>lệnh</a:t>
            </a:r>
          </a:p>
          <a:p>
            <a:pPr marL="101600" indent="0">
              <a:buNone/>
            </a:pPr>
            <a:r>
              <a:rPr lang="en-US">
                <a:latin typeface="Courier New" panose="02070309020205020404" pitchFamily="49" charset="0"/>
                <a:cs typeface="Courier New" panose="02070309020205020404" pitchFamily="49" charset="0"/>
              </a:rPr>
              <a:t>./darknet detector train </a:t>
            </a:r>
            <a:r>
              <a:rPr lang="en-US" smtClean="0">
                <a:latin typeface="Courier New" panose="02070309020205020404" pitchFamily="49" charset="0"/>
                <a:cs typeface="Courier New" panose="02070309020205020404" pitchFamily="49" charset="0"/>
              </a:rPr>
              <a:t>drone</a:t>
            </a:r>
            <a:r>
              <a:rPr lang="en-US" smtClean="0">
                <a:latin typeface="Courier New" panose="02070309020205020404" pitchFamily="49" charset="0"/>
                <a:cs typeface="Courier New" panose="02070309020205020404" pitchFamily="49" charset="0"/>
              </a:rPr>
              <a:t>.data cfg/yolov3.cfg </a:t>
            </a:r>
            <a:r>
              <a:rPr lang="en-US" smtClean="0">
                <a:latin typeface="Courier New" panose="02070309020205020404" pitchFamily="49" charset="0"/>
                <a:cs typeface="Courier New" panose="02070309020205020404" pitchFamily="49" charset="0"/>
              </a:rPr>
              <a:t>darknet53.conv.74</a:t>
            </a:r>
            <a:r>
              <a:rPr lang="en-US"/>
              <a:t> </a:t>
            </a:r>
            <a:endParaRPr lang="en-US" smtClean="0"/>
          </a:p>
          <a:p>
            <a:endParaRPr lang="en-US" smtClean="0"/>
          </a:p>
          <a:p>
            <a:r>
              <a:rPr lang="en-US" smtClean="0"/>
              <a:t>Trong </a:t>
            </a:r>
            <a:r>
              <a:rPr lang="en-US"/>
              <a:t>quá trình train YOLO, chúng ta cần quan tâm đến 2 tham số </a:t>
            </a:r>
            <a:r>
              <a:rPr lang="en-US" i="1"/>
              <a:t>loss</a:t>
            </a:r>
            <a:r>
              <a:rPr lang="en-US"/>
              <a:t> và </a:t>
            </a:r>
            <a:r>
              <a:rPr lang="en-US" i="1"/>
              <a:t>avg loss</a:t>
            </a:r>
            <a:r>
              <a:rPr lang="en-US"/>
              <a:t>, nếu thấy nó bão hòa và không thay đổi nhiều nữa thì có thể stop lại quá trình train</a:t>
            </a:r>
            <a:endParaRPr lang="en-US" sz="2000" b="1">
              <a:solidFill>
                <a:schemeClr val="tx1"/>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75958082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15</a:t>
            </a:fld>
            <a:endParaRPr lang="en"/>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383" y="195638"/>
            <a:ext cx="8728757" cy="4723562"/>
          </a:xfrm>
          <a:prstGeom prst="rect">
            <a:avLst/>
          </a:prstGeom>
        </p:spPr>
      </p:pic>
    </p:spTree>
    <p:extLst>
      <p:ext uri="{BB962C8B-B14F-4D97-AF65-F5344CB8AC3E}">
        <p14:creationId xmlns:p14="http://schemas.microsoft.com/office/powerpoint/2010/main" val="18608542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6"/>
          <p:cNvSpPr txBox="1">
            <a:spLocks noGrp="1"/>
          </p:cNvSpPr>
          <p:nvPr>
            <p:ph type="title"/>
          </p:nvPr>
        </p:nvSpPr>
        <p:spPr>
          <a:xfrm>
            <a:off x="457198" y="204146"/>
            <a:ext cx="5501287" cy="1229124"/>
          </a:xfrm>
          <a:prstGeom prst="rect">
            <a:avLst/>
          </a:prstGeom>
        </p:spPr>
        <p:txBody>
          <a:bodyPr spcFirstLastPara="1" wrap="square" lIns="0" tIns="0" rIns="0" bIns="0" anchor="ctr" anchorCtr="0">
            <a:noAutofit/>
          </a:bodyPr>
          <a:lstStyle/>
          <a:p>
            <a:r>
              <a:rPr lang="en-US" sz="2400" smtClean="0">
                <a:solidFill>
                  <a:schemeClr val="bg1"/>
                </a:solidFill>
                <a:latin typeface="Comic Sans MS" panose="030F0702030302020204" pitchFamily="66" charset="0"/>
              </a:rPr>
              <a:t>D. </a:t>
            </a:r>
            <a:r>
              <a:rPr lang="en-US"/>
              <a:t>Thực hiện nhận dạng đối tượng</a:t>
            </a:r>
            <a:r>
              <a:rPr lang="en-US" sz="2400">
                <a:solidFill>
                  <a:schemeClr val="bg1"/>
                </a:solidFill>
                <a:latin typeface="Comic Sans MS" panose="030F0702030302020204" pitchFamily="66" charset="0"/>
              </a:rPr>
              <a:t/>
            </a:r>
            <a:br>
              <a:rPr lang="en-US" sz="2400">
                <a:solidFill>
                  <a:schemeClr val="bg1"/>
                </a:solidFill>
                <a:latin typeface="Comic Sans MS" panose="030F0702030302020204" pitchFamily="66" charset="0"/>
              </a:rPr>
            </a:br>
            <a:endParaRPr sz="2400">
              <a:latin typeface="Chivo" panose="020B0604020202020204" charset="0"/>
            </a:endParaRPr>
          </a:p>
        </p:txBody>
      </p:sp>
      <p:sp>
        <p:nvSpPr>
          <p:cNvPr id="162" name="Google Shape;162;p16"/>
          <p:cNvSpPr txBox="1">
            <a:spLocks noGrp="1"/>
          </p:cNvSpPr>
          <p:nvPr>
            <p:ph type="body" idx="1"/>
          </p:nvPr>
        </p:nvSpPr>
        <p:spPr>
          <a:xfrm>
            <a:off x="682610" y="1267401"/>
            <a:ext cx="8189197" cy="3232297"/>
          </a:xfrm>
          <a:prstGeom prst="rect">
            <a:avLst/>
          </a:prstGeom>
        </p:spPr>
        <p:txBody>
          <a:bodyPr spcFirstLastPara="1" wrap="square" lIns="0" tIns="0" rIns="0" bIns="0" anchor="t" anchorCtr="0">
            <a:noAutofit/>
          </a:bodyPr>
          <a:lstStyle/>
          <a:p>
            <a:r>
              <a:rPr lang="en-US" smtClean="0"/>
              <a:t>Sau khi quá trình train hoàn thành chúng ta sẽ thu được file model có định dạng </a:t>
            </a:r>
            <a:r>
              <a:rPr lang="en-US" b="1" smtClean="0">
                <a:latin typeface="Courier New" panose="02070309020205020404" pitchFamily="49" charset="0"/>
                <a:cs typeface="Courier New" panose="02070309020205020404" pitchFamily="49" charset="0"/>
              </a:rPr>
              <a:t>yolov3_xxxx.weights</a:t>
            </a:r>
            <a:r>
              <a:rPr lang="en-US" smtClean="0">
                <a:latin typeface="Chivo" panose="020B0604020202020204" charset="0"/>
                <a:cs typeface="Courier New" panose="02070309020205020404" pitchFamily="49" charset="0"/>
              </a:rPr>
              <a:t>(với xxxx là thông số của vòng lặp cuối cùng ) và file </a:t>
            </a:r>
            <a:r>
              <a:rPr lang="en-US" b="1" smtClean="0">
                <a:latin typeface="Courier New" panose="02070309020205020404" pitchFamily="49" charset="0"/>
                <a:cs typeface="Courier New" panose="02070309020205020404" pitchFamily="49" charset="0"/>
              </a:rPr>
              <a:t>yolov3.backup</a:t>
            </a:r>
          </a:p>
          <a:p>
            <a:endParaRPr lang="en-US" smtClean="0">
              <a:solidFill>
                <a:schemeClr val="tx1"/>
              </a:solidFill>
              <a:latin typeface="Chivo" panose="020B0604020202020204" charset="0"/>
              <a:cs typeface="Courier New" panose="02070309020205020404" pitchFamily="49" charset="0"/>
            </a:endParaRPr>
          </a:p>
          <a:p>
            <a:r>
              <a:rPr lang="en-US" smtClean="0">
                <a:solidFill>
                  <a:schemeClr val="tx1"/>
                </a:solidFill>
                <a:latin typeface="Chivo" panose="020B0604020202020204" charset="0"/>
                <a:cs typeface="Courier New" panose="02070309020205020404" pitchFamily="49" charset="0"/>
              </a:rPr>
              <a:t>Chúng ta có thể detect ảnh bằng một trong 2 file trên theo lệnh:</a:t>
            </a:r>
          </a:p>
          <a:p>
            <a:pPr marL="101600" indent="0">
              <a:buNone/>
            </a:pPr>
            <a:r>
              <a:rPr lang="en-US" i="1" smtClean="0">
                <a:solidFill>
                  <a:schemeClr val="tx1"/>
                </a:solidFill>
                <a:latin typeface="Chivo" panose="020B0604020202020204" charset="0"/>
                <a:cs typeface="Courier New" panose="02070309020205020404" pitchFamily="49" charset="0"/>
              </a:rPr>
              <a:t>&gt;&gt;</a:t>
            </a:r>
            <a:r>
              <a:rPr lang="en-US" i="1"/>
              <a:t>python yolo_opencv.py -w yolov3.backup -c cfg/yolov3.cfg -cl drone.names -i images/test1.jpg</a:t>
            </a:r>
            <a:endParaRPr lang="en-US" sz="2000">
              <a:solidFill>
                <a:schemeClr val="tx1"/>
              </a:solidFill>
              <a:latin typeface="Bahnschrift Condensed" panose="020B0502040204020203" pitchFamily="34" charset="0"/>
              <a:cs typeface="Courier New" panose="02070309020205020404" pitchFamily="49" charset="0"/>
            </a:endParaRPr>
          </a:p>
        </p:txBody>
      </p:sp>
    </p:spTree>
    <p:extLst>
      <p:ext uri="{BB962C8B-B14F-4D97-AF65-F5344CB8AC3E}">
        <p14:creationId xmlns:p14="http://schemas.microsoft.com/office/powerpoint/2010/main" val="43815553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6"/>
          <p:cNvSpPr txBox="1">
            <a:spLocks noGrp="1"/>
          </p:cNvSpPr>
          <p:nvPr>
            <p:ph type="title" idx="4294967295"/>
          </p:nvPr>
        </p:nvSpPr>
        <p:spPr>
          <a:xfrm>
            <a:off x="565652" y="374267"/>
            <a:ext cx="6983464" cy="1131304"/>
          </a:xfrm>
          <a:prstGeom prst="rect">
            <a:avLst/>
          </a:prstGeom>
        </p:spPr>
        <p:txBody>
          <a:bodyPr spcFirstLastPara="1" wrap="square" lIns="0" tIns="0" rIns="0" bIns="0" anchor="ctr" anchorCtr="0">
            <a:noAutofit/>
          </a:bodyPr>
          <a:lstStyle/>
          <a:p>
            <a:r>
              <a:rPr lang="en" sz="2400" smtClean="0">
                <a:solidFill>
                  <a:schemeClr val="tx1"/>
                </a:solidFill>
                <a:latin typeface="Chivo" panose="020B0604020202020204" charset="0"/>
              </a:rPr>
              <a:t>Một số hình ảnh thuật toán nhận dạng </a:t>
            </a:r>
            <a:r>
              <a:rPr lang="en-US" sz="2400">
                <a:solidFill>
                  <a:schemeClr val="tx1"/>
                </a:solidFill>
                <a:latin typeface="Chivo" panose="020B0604020202020204" charset="0"/>
              </a:rPr>
              <a:t/>
            </a:r>
            <a:br>
              <a:rPr lang="en-US" sz="2400">
                <a:solidFill>
                  <a:schemeClr val="tx1"/>
                </a:solidFill>
                <a:latin typeface="Chivo" panose="020B0604020202020204" charset="0"/>
              </a:rPr>
            </a:br>
            <a:r>
              <a:rPr lang="en-US" sz="2400">
                <a:solidFill>
                  <a:schemeClr val="tx1"/>
                </a:solidFill>
                <a:latin typeface="Chivo" panose="020B0604020202020204" charset="0"/>
              </a:rPr>
              <a:t/>
            </a:r>
            <a:br>
              <a:rPr lang="en-US" sz="2400">
                <a:solidFill>
                  <a:schemeClr val="tx1"/>
                </a:solidFill>
                <a:latin typeface="Chivo" panose="020B0604020202020204" charset="0"/>
              </a:rPr>
            </a:br>
            <a:r>
              <a:rPr lang="en-US" sz="2400">
                <a:solidFill>
                  <a:schemeClr val="tx1"/>
                </a:solidFill>
                <a:latin typeface="Chivo" panose="020B0604020202020204" charset="0"/>
              </a:rPr>
              <a:t/>
            </a:r>
            <a:br>
              <a:rPr lang="en-US" sz="2400">
                <a:solidFill>
                  <a:schemeClr val="tx1"/>
                </a:solidFill>
                <a:latin typeface="Chivo" panose="020B0604020202020204" charset="0"/>
              </a:rPr>
            </a:br>
            <a:endParaRPr sz="2400">
              <a:solidFill>
                <a:schemeClr val="tx1"/>
              </a:solidFill>
              <a:latin typeface="Chivo" panose="020B060402020202020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327" y="799568"/>
            <a:ext cx="8174310" cy="4180722"/>
          </a:xfrm>
          <a:prstGeom prst="rect">
            <a:avLst/>
          </a:prstGeom>
        </p:spPr>
      </p:pic>
    </p:spTree>
    <p:extLst>
      <p:ext uri="{BB962C8B-B14F-4D97-AF65-F5344CB8AC3E}">
        <p14:creationId xmlns:p14="http://schemas.microsoft.com/office/powerpoint/2010/main" val="324115118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6202" y="279126"/>
            <a:ext cx="8533656" cy="4585247"/>
          </a:xfrm>
          <a:prstGeom prst="rect">
            <a:avLst/>
          </a:prstGeom>
        </p:spPr>
      </p:pic>
    </p:spTree>
    <p:extLst>
      <p:ext uri="{BB962C8B-B14F-4D97-AF65-F5344CB8AC3E}">
        <p14:creationId xmlns:p14="http://schemas.microsoft.com/office/powerpoint/2010/main" val="174075779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0592" y="316764"/>
            <a:ext cx="8259371" cy="4582456"/>
          </a:xfrm>
          <a:prstGeom prst="rect">
            <a:avLst/>
          </a:prstGeom>
        </p:spPr>
      </p:pic>
    </p:spTree>
    <p:extLst>
      <p:ext uri="{BB962C8B-B14F-4D97-AF65-F5344CB8AC3E}">
        <p14:creationId xmlns:p14="http://schemas.microsoft.com/office/powerpoint/2010/main" val="22262081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6"/>
          <p:cNvSpPr txBox="1">
            <a:spLocks noGrp="1"/>
          </p:cNvSpPr>
          <p:nvPr>
            <p:ph type="ctrTitle"/>
          </p:nvPr>
        </p:nvSpPr>
        <p:spPr>
          <a:xfrm>
            <a:off x="161615" y="99756"/>
            <a:ext cx="5794744" cy="93373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3200" smtClean="0">
                <a:solidFill>
                  <a:schemeClr val="tx1"/>
                </a:solidFill>
              </a:rPr>
              <a:t>1. Giới thiệu về YOLO</a:t>
            </a:r>
            <a:endParaRPr sz="3200">
              <a:solidFill>
                <a:schemeClr val="tx1"/>
              </a:solidFill>
            </a:endParaRPr>
          </a:p>
        </p:txBody>
      </p:sp>
      <p:sp>
        <p:nvSpPr>
          <p:cNvPr id="162" name="Google Shape;162;p16"/>
          <p:cNvSpPr txBox="1">
            <a:spLocks noGrp="1"/>
          </p:cNvSpPr>
          <p:nvPr>
            <p:ph type="subTitle" idx="1"/>
          </p:nvPr>
        </p:nvSpPr>
        <p:spPr>
          <a:xfrm>
            <a:off x="216904" y="999460"/>
            <a:ext cx="8710191" cy="3206781"/>
          </a:xfrm>
          <a:prstGeom prst="rect">
            <a:avLst/>
          </a:prstGeom>
        </p:spPr>
        <p:txBody>
          <a:bodyPr spcFirstLastPara="1" wrap="square" lIns="0" tIns="0" rIns="0" bIns="0" anchor="t" anchorCtr="0">
            <a:noAutofit/>
          </a:bodyPr>
          <a:lstStyle/>
          <a:p>
            <a:pPr marL="342900" lvl="0" indent="-342900">
              <a:buFontTx/>
              <a:buChar char="-"/>
            </a:pPr>
            <a:r>
              <a:rPr lang="en-US"/>
              <a:t>Sự phát triển của mạng neural đang dần làm hiện thực hoá khái niệm chúng ta vẫn thường gọi là </a:t>
            </a:r>
            <a:r>
              <a:rPr lang="en-US" i="1"/>
              <a:t>Computer Vision</a:t>
            </a:r>
            <a:r>
              <a:rPr lang="en-US"/>
              <a:t> - </a:t>
            </a:r>
            <a:r>
              <a:rPr lang="en-US" i="1"/>
              <a:t>Thị giác máy </a:t>
            </a:r>
            <a:r>
              <a:rPr lang="en-US" i="1" smtClean="0"/>
              <a:t>tính</a:t>
            </a:r>
          </a:p>
          <a:p>
            <a:pPr marL="342900" lvl="0" indent="-342900">
              <a:buFontTx/>
              <a:buChar char="-"/>
            </a:pPr>
            <a:endParaRPr lang="en-US" smtClean="0"/>
          </a:p>
          <a:p>
            <a:pPr marL="342900" lvl="0" indent="-342900">
              <a:buFontTx/>
              <a:buChar char="-"/>
            </a:pPr>
            <a:r>
              <a:rPr lang="en-US" smtClean="0"/>
              <a:t>Tuy </a:t>
            </a:r>
            <a:r>
              <a:rPr lang="en-US"/>
              <a:t>nhiên, tại thời điểm ban đầu, việc sử dụng Neural Network vẫn còn gặp nhiều khó </a:t>
            </a:r>
            <a:r>
              <a:rPr lang="en-US" smtClean="0"/>
              <a:t>khăn. </a:t>
            </a:r>
            <a:endParaRPr lang="en-US" smtClean="0">
              <a:latin typeface="Comic Sans MS" panose="030F0702030302020204" pitchFamily="66"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8749" y="450820"/>
            <a:ext cx="8513414" cy="4146697"/>
          </a:xfrm>
          <a:prstGeom prst="rect">
            <a:avLst/>
          </a:prstGeom>
        </p:spPr>
      </p:pic>
    </p:spTree>
    <p:extLst>
      <p:ext uri="{BB962C8B-B14F-4D97-AF65-F5344CB8AC3E}">
        <p14:creationId xmlns:p14="http://schemas.microsoft.com/office/powerpoint/2010/main" val="190025802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7398" y="356503"/>
            <a:ext cx="8172793" cy="4611597"/>
          </a:xfrm>
          <a:prstGeom prst="rect">
            <a:avLst/>
          </a:prstGeom>
        </p:spPr>
      </p:pic>
    </p:spTree>
    <p:extLst>
      <p:ext uri="{BB962C8B-B14F-4D97-AF65-F5344CB8AC3E}">
        <p14:creationId xmlns:p14="http://schemas.microsoft.com/office/powerpoint/2010/main" val="25267954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19"/>
          <p:cNvSpPr txBox="1">
            <a:spLocks noGrp="1"/>
          </p:cNvSpPr>
          <p:nvPr>
            <p:ph type="ctrTitle"/>
          </p:nvPr>
        </p:nvSpPr>
        <p:spPr>
          <a:xfrm>
            <a:off x="457200" y="799275"/>
            <a:ext cx="4705146" cy="2155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7200" smtClean="0"/>
              <a:t>DEMO</a:t>
            </a:r>
            <a:endParaRPr sz="7200"/>
          </a:p>
        </p:txBody>
      </p:sp>
      <p:sp>
        <p:nvSpPr>
          <p:cNvPr id="195" name="Google Shape;195;p19"/>
          <p:cNvSpPr txBox="1">
            <a:spLocks noGrp="1"/>
          </p:cNvSpPr>
          <p:nvPr>
            <p:ph type="sldNum" idx="4294967295"/>
          </p:nvPr>
        </p:nvSpPr>
        <p:spPr>
          <a:xfrm>
            <a:off x="0" y="4673600"/>
            <a:ext cx="482600" cy="246063"/>
          </a:xfrm>
          <a:prstGeom prst="rect">
            <a:avLst/>
          </a:prstGeom>
        </p:spPr>
        <p:txBody>
          <a:bodyPr spcFirstLastPara="1" wrap="square" lIns="0" tIns="0" rIns="0" bIns="0" anchor="b"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
                <a:solidFill>
                  <a:srgbClr val="FFFFFF"/>
                </a:solidFill>
              </a:rPr>
              <a:t>22</a:t>
            </a:fld>
            <a:endParaRPr>
              <a:solidFill>
                <a:srgbClr val="FFFFFF"/>
              </a:solidFill>
            </a:endParaRPr>
          </a:p>
        </p:txBody>
      </p:sp>
      <p:sp>
        <p:nvSpPr>
          <p:cNvPr id="182" name="Google Shape;182;p19"/>
          <p:cNvSpPr/>
          <p:nvPr/>
        </p:nvSpPr>
        <p:spPr>
          <a:xfrm>
            <a:off x="7570680" y="2247629"/>
            <a:ext cx="283836" cy="271017"/>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a:effectLst>
            <a:outerShdw blurRad="28575" dist="9525" dir="5400000" algn="bl" rotWithShape="0">
              <a:srgbClr val="00001A">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9"/>
          <p:cNvGrpSpPr/>
          <p:nvPr/>
        </p:nvGrpSpPr>
        <p:grpSpPr>
          <a:xfrm>
            <a:off x="7218453" y="725678"/>
            <a:ext cx="1216091" cy="1216410"/>
            <a:chOff x="6654650" y="3665275"/>
            <a:chExt cx="409100" cy="409125"/>
          </a:xfrm>
        </p:grpSpPr>
        <p:sp>
          <p:nvSpPr>
            <p:cNvPr id="184" name="Google Shape;184;p1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FFFFFF"/>
            </a:solidFill>
            <a:ln>
              <a:noFill/>
            </a:ln>
            <a:effectLst>
              <a:outerShdw blurRad="28575" dist="9525" dir="5400000" algn="bl" rotWithShape="0">
                <a:srgbClr val="00001A">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FFFFFF"/>
            </a:solidFill>
            <a:ln>
              <a:noFill/>
            </a:ln>
            <a:effectLst>
              <a:outerShdw blurRad="28575" dist="9525" dir="5400000" algn="bl" rotWithShape="0">
                <a:srgbClr val="00001A">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 name="Google Shape;186;p19"/>
          <p:cNvGrpSpPr/>
          <p:nvPr/>
        </p:nvGrpSpPr>
        <p:grpSpPr>
          <a:xfrm rot="1056970">
            <a:off x="6046093" y="1682069"/>
            <a:ext cx="803433" cy="803550"/>
            <a:chOff x="570875" y="4322250"/>
            <a:chExt cx="443300" cy="443325"/>
          </a:xfrm>
        </p:grpSpPr>
        <p:sp>
          <p:nvSpPr>
            <p:cNvPr id="187" name="Google Shape;187;p1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FFFF"/>
            </a:solidFill>
            <a:ln>
              <a:noFill/>
            </a:ln>
            <a:effectLst>
              <a:outerShdw blurRad="28575" dist="9525" dir="5400000" algn="bl" rotWithShape="0">
                <a:srgbClr val="00001A">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FFFF"/>
            </a:solidFill>
            <a:ln>
              <a:noFill/>
            </a:ln>
            <a:effectLst>
              <a:outerShdw blurRad="28575" dist="9525" dir="5400000" algn="bl" rotWithShape="0">
                <a:srgbClr val="00001A">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FFFF"/>
            </a:solidFill>
            <a:ln>
              <a:noFill/>
            </a:ln>
            <a:effectLst>
              <a:outerShdw blurRad="28575" dist="9525" dir="5400000" algn="bl" rotWithShape="0">
                <a:srgbClr val="00001A">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FFFF"/>
            </a:solidFill>
            <a:ln>
              <a:noFill/>
            </a:ln>
            <a:effectLst>
              <a:outerShdw blurRad="28575" dist="9525" dir="5400000" algn="bl" rotWithShape="0">
                <a:srgbClr val="00001A">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 name="Google Shape;191;p19"/>
          <p:cNvSpPr/>
          <p:nvPr/>
        </p:nvSpPr>
        <p:spPr>
          <a:xfrm rot="2466685">
            <a:off x="6136548" y="961352"/>
            <a:ext cx="394362" cy="37655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a:effectLst>
            <a:outerShdw blurRad="28575" dist="9525" dir="5400000" algn="bl" rotWithShape="0">
              <a:srgbClr val="00001A">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9"/>
          <p:cNvSpPr/>
          <p:nvPr/>
        </p:nvSpPr>
        <p:spPr>
          <a:xfrm rot="-1609489">
            <a:off x="6713312" y="1198287"/>
            <a:ext cx="283826" cy="27100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a:effectLst>
            <a:outerShdw blurRad="28575" dist="9525" dir="5400000" algn="bl" rotWithShape="0">
              <a:srgbClr val="00001A">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9"/>
          <p:cNvSpPr/>
          <p:nvPr/>
        </p:nvSpPr>
        <p:spPr>
          <a:xfrm rot="2926195">
            <a:off x="8434174" y="1412981"/>
            <a:ext cx="212540" cy="20294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a:effectLst>
            <a:outerShdw blurRad="28575" dist="9525" dir="5400000" algn="bl" rotWithShape="0">
              <a:srgbClr val="00001A">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9"/>
          <p:cNvSpPr/>
          <p:nvPr/>
        </p:nvSpPr>
        <p:spPr>
          <a:xfrm rot="-1609101">
            <a:off x="7513412" y="329101"/>
            <a:ext cx="191497" cy="18284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FFFF"/>
          </a:solidFill>
          <a:ln>
            <a:noFill/>
          </a:ln>
          <a:effectLst>
            <a:outerShdw blurRad="28575" dist="9525" dir="5400000" algn="bl" rotWithShape="0">
              <a:srgbClr val="00001A">
                <a:alpha val="15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251065" y="1675016"/>
            <a:ext cx="6363393" cy="1354974"/>
          </a:xfrm>
        </p:spPr>
        <p:txBody>
          <a:bodyPr/>
          <a:lstStyle/>
          <a:p>
            <a:pPr algn="ctr"/>
            <a:r>
              <a:rPr lang="en-US" smtClean="0"/>
              <a:t>Thanks You </a:t>
            </a:r>
            <a:endParaRPr lang="en-US"/>
          </a:p>
        </p:txBody>
      </p:sp>
    </p:spTree>
    <p:extLst>
      <p:ext uri="{BB962C8B-B14F-4D97-AF65-F5344CB8AC3E}">
        <p14:creationId xmlns:p14="http://schemas.microsoft.com/office/powerpoint/2010/main" val="6623815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7"/>
          <p:cNvSpPr txBox="1">
            <a:spLocks noGrp="1"/>
          </p:cNvSpPr>
          <p:nvPr>
            <p:ph type="body" idx="1"/>
          </p:nvPr>
        </p:nvSpPr>
        <p:spPr>
          <a:xfrm>
            <a:off x="416796" y="182881"/>
            <a:ext cx="8386962" cy="4372108"/>
          </a:xfrm>
          <a:prstGeom prst="rect">
            <a:avLst/>
          </a:prstGeom>
        </p:spPr>
        <p:txBody>
          <a:bodyPr spcFirstLastPara="1" wrap="square" lIns="0" tIns="0" rIns="0" bIns="0" anchor="t" anchorCtr="0">
            <a:noAutofit/>
          </a:bodyPr>
          <a:lstStyle/>
          <a:p>
            <a:pPr marL="342900" lvl="0" indent="-342900">
              <a:buFontTx/>
              <a:buChar char="-"/>
            </a:pPr>
            <a:r>
              <a:rPr lang="en-US" sz="2400" smtClean="0"/>
              <a:t>Ban đầu, khi chúng ta </a:t>
            </a:r>
            <a:r>
              <a:rPr lang="en-US" sz="2400"/>
              <a:t>muốn phát hiện ra object trong một bức </a:t>
            </a:r>
            <a:r>
              <a:rPr lang="en-US" sz="2400" smtClean="0"/>
              <a:t>ảnh, chúng ta cần </a:t>
            </a:r>
            <a:r>
              <a:rPr lang="en-US" sz="2400"/>
              <a:t>đánh nhãn cho object đó, các phương pháp lúc bấy giờ </a:t>
            </a:r>
            <a:r>
              <a:rPr lang="en-US" sz="2400" b="1" i="1"/>
              <a:t>quá chậm</a:t>
            </a:r>
            <a:r>
              <a:rPr lang="en-US" sz="2400"/>
              <a:t> để phục vụ trong real-time, hoặc đòi hỏi thiết bị mạnh mẽ, đắt đỏ...</a:t>
            </a:r>
            <a:r>
              <a:rPr lang="en-US" sz="2400" smtClean="0"/>
              <a:t> </a:t>
            </a:r>
          </a:p>
          <a:p>
            <a:pPr marL="342900" indent="-342900">
              <a:buFontTx/>
              <a:buChar char="-"/>
            </a:pPr>
            <a:r>
              <a:rPr lang="en-US" sz="2400" smtClean="0"/>
              <a:t>Cho đến khi YOLO ra đời. YOLO </a:t>
            </a:r>
            <a:r>
              <a:rPr lang="en-US" sz="2400"/>
              <a:t>có khả năng gán nhãn cho toàn bộ object trong khung hình với chỉ duy nhất một </a:t>
            </a:r>
            <a:r>
              <a:rPr lang="en-US" sz="2400" smtClean="0"/>
              <a:t>lần vận hành. </a:t>
            </a:r>
            <a:r>
              <a:rPr lang="en-US" sz="2400"/>
              <a:t>Có thể nói YOLO đã xây dựng một hướng tiếp cận đầu tiên giúp đưa Object detection thực sự khả thi trong cuộc sống.</a:t>
            </a:r>
          </a:p>
          <a:p>
            <a:pPr marL="342900" lvl="0" indent="-342900">
              <a:buFontTx/>
              <a:buChar char="-"/>
            </a:pPr>
            <a:endParaRPr lang="en-US" sz="2400" smtClean="0"/>
          </a:p>
          <a:p>
            <a:pPr marL="0" lvl="0" indent="0">
              <a:buNone/>
            </a:pPr>
            <a:endParaRPr sz="2400"/>
          </a:p>
        </p:txBody>
      </p:sp>
      <p:sp>
        <p:nvSpPr>
          <p:cNvPr id="168" name="Google Shape;168;p17"/>
          <p:cNvSpPr txBox="1">
            <a:spLocks noGrp="1"/>
          </p:cNvSpPr>
          <p:nvPr>
            <p:ph type="sldNum" idx="12"/>
          </p:nvPr>
        </p:nvSpPr>
        <p:spPr>
          <a:xfrm>
            <a:off x="259225" y="4674100"/>
            <a:ext cx="481500" cy="245100"/>
          </a:xfrm>
          <a:prstGeom prst="rect">
            <a:avLst/>
          </a:prstGeom>
        </p:spPr>
        <p:txBody>
          <a:bodyPr spcFirstLastPara="1" wrap="square" lIns="0" tIns="0" rIns="0" bIns="0" anchor="b" anchorCtr="0">
            <a:noAutofit/>
          </a:bodyPr>
          <a:lstStyle/>
          <a:p>
            <a:pPr marL="0" lvl="0" indent="0" algn="l" rtl="0">
              <a:spcBef>
                <a:spcPts val="0"/>
              </a:spcBef>
              <a:spcAft>
                <a:spcPts val="0"/>
              </a:spcAft>
              <a:buNone/>
            </a:pPr>
            <a:fld id="{00000000-1234-1234-1234-123412341234}" type="slidenum">
              <a:rPr lang="en"/>
              <a:t>3</a:t>
            </a:fld>
            <a:endParaRPr/>
          </a:p>
        </p:txBody>
      </p:sp>
    </p:spTree>
    <p:extLst>
      <p:ext uri="{BB962C8B-B14F-4D97-AF65-F5344CB8AC3E}">
        <p14:creationId xmlns:p14="http://schemas.microsoft.com/office/powerpoint/2010/main" val="9840105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7"/>
          <p:cNvSpPr txBox="1">
            <a:spLocks noGrp="1"/>
          </p:cNvSpPr>
          <p:nvPr>
            <p:ph type="body" idx="1"/>
          </p:nvPr>
        </p:nvSpPr>
        <p:spPr>
          <a:xfrm>
            <a:off x="310262" y="395531"/>
            <a:ext cx="8608327" cy="4040717"/>
          </a:xfrm>
          <a:prstGeom prst="rect">
            <a:avLst/>
          </a:prstGeom>
        </p:spPr>
        <p:txBody>
          <a:bodyPr spcFirstLastPara="1" wrap="square" lIns="0" tIns="0" rIns="0" bIns="0" anchor="t" anchorCtr="0">
            <a:noAutofit/>
          </a:bodyPr>
          <a:lstStyle/>
          <a:p>
            <a:r>
              <a:rPr lang="en-US" sz="2400">
                <a:solidFill>
                  <a:schemeClr val="tx1"/>
                </a:solidFill>
              </a:rPr>
              <a:t>Những lợi thế của YOLO :</a:t>
            </a:r>
            <a:r>
              <a:rPr lang="en-US" sz="2400"/>
              <a:t/>
            </a:r>
            <a:br>
              <a:rPr lang="en-US" sz="2400"/>
            </a:br>
            <a:endParaRPr lang="en-US" sz="2400"/>
          </a:p>
          <a:p>
            <a:pPr marL="38100" lvl="0" indent="0">
              <a:buNone/>
            </a:pPr>
            <a:r>
              <a:rPr lang="en-US" sz="2400" smtClean="0"/>
              <a:t>+  "</a:t>
            </a:r>
            <a:r>
              <a:rPr lang="en-US" sz="2400"/>
              <a:t>Hiểu" được khái quát về đại diện của mỗi đối tượng. Qua đó có thể phát hiện và phân loại chính xác vật thể trong đời thực và các tác phẩm hội hoạ.</a:t>
            </a:r>
          </a:p>
          <a:p>
            <a:pPr marL="38100" lvl="0" indent="0">
              <a:buNone/>
            </a:pPr>
            <a:r>
              <a:rPr lang="en-US" sz="2400" smtClean="0"/>
              <a:t>+  Gọn </a:t>
            </a:r>
            <a:r>
              <a:rPr lang="en-US" sz="2400"/>
              <a:t>nhẹ</a:t>
            </a:r>
          </a:p>
          <a:p>
            <a:pPr marL="38100" lvl="0" indent="0">
              <a:buNone/>
            </a:pPr>
            <a:r>
              <a:rPr lang="en-US" sz="2400" smtClean="0"/>
              <a:t>+  Open </a:t>
            </a:r>
            <a:r>
              <a:rPr lang="en-US" sz="2400"/>
              <a:t>source</a:t>
            </a:r>
          </a:p>
          <a:p>
            <a:pPr marL="38100" lvl="0" indent="0">
              <a:buNone/>
            </a:pPr>
            <a:r>
              <a:rPr lang="en-US" sz="2400" smtClean="0"/>
              <a:t>+ </a:t>
            </a:r>
            <a:r>
              <a:rPr lang="en-US" sz="2400" b="1" smtClean="0"/>
              <a:t>  NHANH</a:t>
            </a:r>
            <a:endParaRPr lang="en-US" sz="2400"/>
          </a:p>
          <a:p>
            <a:pPr marL="0" lvl="0" indent="0">
              <a:buNone/>
            </a:pPr>
            <a:endParaRPr sz="2400"/>
          </a:p>
        </p:txBody>
      </p:sp>
      <p:sp>
        <p:nvSpPr>
          <p:cNvPr id="168" name="Google Shape;168;p17"/>
          <p:cNvSpPr txBox="1">
            <a:spLocks noGrp="1"/>
          </p:cNvSpPr>
          <p:nvPr>
            <p:ph type="sldNum" idx="12"/>
          </p:nvPr>
        </p:nvSpPr>
        <p:spPr>
          <a:xfrm>
            <a:off x="259225" y="4674100"/>
            <a:ext cx="481500" cy="245100"/>
          </a:xfrm>
          <a:prstGeom prst="rect">
            <a:avLst/>
          </a:prstGeom>
        </p:spPr>
        <p:txBody>
          <a:bodyPr spcFirstLastPara="1" wrap="square" lIns="0" tIns="0" rIns="0" bIns="0" anchor="b" anchorCtr="0">
            <a:noAutofit/>
          </a:bodyPr>
          <a:lstStyle/>
          <a:p>
            <a:pPr marL="0" lvl="0" indent="0" algn="l" rtl="0">
              <a:spcBef>
                <a:spcPts val="0"/>
              </a:spcBef>
              <a:spcAft>
                <a:spcPts val="0"/>
              </a:spcAft>
              <a:buNone/>
            </a:pPr>
            <a:fld id="{00000000-1234-1234-1234-123412341234}" type="slidenum">
              <a:rPr lang="en"/>
              <a:t>4</a:t>
            </a:fld>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1"/>
          </p:nvPr>
        </p:nvSpPr>
        <p:spPr>
          <a:xfrm>
            <a:off x="155480" y="144602"/>
            <a:ext cx="5990138" cy="680484"/>
          </a:xfrm>
        </p:spPr>
        <p:txBody>
          <a:bodyPr/>
          <a:lstStyle/>
          <a:p>
            <a:r>
              <a:rPr lang="en-US" sz="2800" b="1">
                <a:latin typeface="Roboto Slab" panose="020B0604020202020204" charset="0"/>
                <a:ea typeface="Roboto Slab" panose="020B0604020202020204" charset="0"/>
              </a:rPr>
              <a:t>2. Cách thức hoạt động của YOLO</a:t>
            </a:r>
            <a:endParaRPr lang="en-US" sz="2800" b="1">
              <a:solidFill>
                <a:schemeClr val="bg1"/>
              </a:solidFill>
              <a:latin typeface="Roboto Slab" panose="020B0604020202020204" charset="0"/>
              <a:ea typeface="Roboto Slab" panose="020B0604020202020204" charset="0"/>
            </a:endParaRPr>
          </a:p>
        </p:txBody>
      </p:sp>
      <p:sp>
        <p:nvSpPr>
          <p:cNvPr id="2" name="Slide Number Placeholder 1"/>
          <p:cNvSpPr>
            <a:spLocks noGrp="1"/>
          </p:cNvSpPr>
          <p:nvPr>
            <p:ph type="sldNum" idx="12"/>
          </p:nvPr>
        </p:nvSpPr>
        <p:spPr/>
        <p:txBody>
          <a:bodyPr/>
          <a:lstStyle/>
          <a:p>
            <a:pPr marL="0" lvl="0" indent="0" algn="l" rtl="0">
              <a:spcBef>
                <a:spcPts val="0"/>
              </a:spcBef>
              <a:spcAft>
                <a:spcPts val="0"/>
              </a:spcAft>
              <a:buNone/>
            </a:pPr>
            <a:fld id="{00000000-1234-1234-1234-123412341234}" type="slidenum">
              <a:rPr lang="en" smtClean="0"/>
              <a:t>5</a:t>
            </a:fld>
            <a:endParaRPr lang="en"/>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26" y="1820050"/>
            <a:ext cx="9018042" cy="2661545"/>
          </a:xfrm>
          <a:prstGeom prst="rect">
            <a:avLst/>
          </a:prstGeom>
        </p:spPr>
      </p:pic>
    </p:spTree>
    <p:extLst>
      <p:ext uri="{BB962C8B-B14F-4D97-AF65-F5344CB8AC3E}">
        <p14:creationId xmlns:p14="http://schemas.microsoft.com/office/powerpoint/2010/main" val="36524564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8"/>
          <p:cNvSpPr txBox="1">
            <a:spLocks noGrp="1"/>
          </p:cNvSpPr>
          <p:nvPr>
            <p:ph type="title"/>
          </p:nvPr>
        </p:nvSpPr>
        <p:spPr>
          <a:xfrm>
            <a:off x="457199" y="199892"/>
            <a:ext cx="7079158" cy="1080268"/>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mtClean="0">
                <a:solidFill>
                  <a:schemeClr val="tx1"/>
                </a:solidFill>
              </a:rPr>
              <a:t>2. Cách thức hoạt động của YOLO</a:t>
            </a:r>
            <a:endParaRPr>
              <a:solidFill>
                <a:schemeClr val="tx1"/>
              </a:solidFill>
            </a:endParaRPr>
          </a:p>
        </p:txBody>
      </p:sp>
      <p:sp>
        <p:nvSpPr>
          <p:cNvPr id="174" name="Google Shape;174;p18"/>
          <p:cNvSpPr txBox="1">
            <a:spLocks noGrp="1"/>
          </p:cNvSpPr>
          <p:nvPr>
            <p:ph type="body" idx="1"/>
          </p:nvPr>
        </p:nvSpPr>
        <p:spPr>
          <a:xfrm>
            <a:off x="791062" y="2136127"/>
            <a:ext cx="7995684" cy="2890945"/>
          </a:xfrm>
          <a:prstGeom prst="rect">
            <a:avLst/>
          </a:prstGeom>
        </p:spPr>
        <p:txBody>
          <a:bodyPr spcFirstLastPara="1" wrap="square" lIns="0" tIns="0" rIns="0" bIns="0" anchor="t" anchorCtr="0">
            <a:noAutofit/>
          </a:bodyPr>
          <a:lstStyle/>
          <a:p>
            <a:pPr lvl="0"/>
            <a:r>
              <a:rPr lang="en-US" sz="1800" smtClean="0"/>
              <a:t>Bức ảnh sẽ được chia thành S x S ô, nếu tâm của đối tượng nằm trong mỗi ô , ô đó sẽ chịu trách nhiệm phát hiện ra đối tượng.</a:t>
            </a:r>
          </a:p>
          <a:p>
            <a:pPr lvl="0"/>
            <a:r>
              <a:rPr lang="en-US" sz="1800" smtClean="0"/>
              <a:t>Mỗi Ô sẽ dự đoán ra B bounding box và điểm số tin cậy (</a:t>
            </a:r>
            <a:r>
              <a:rPr lang="en-US" sz="1800" i="1" smtClean="0">
                <a:solidFill>
                  <a:schemeClr val="tx1"/>
                </a:solidFill>
              </a:rPr>
              <a:t>Confidence score</a:t>
            </a:r>
            <a:r>
              <a:rPr lang="en-US" sz="1800" smtClean="0"/>
              <a:t>) tương ứng của mỗi box.</a:t>
            </a:r>
          </a:p>
          <a:p>
            <a:pPr lvl="0"/>
            <a:r>
              <a:rPr lang="en-US" sz="1800" smtClean="0"/>
              <a:t>Độ tin cậy được định nghĩa bằng công thức:</a:t>
            </a:r>
          </a:p>
          <a:p>
            <a:pPr lvl="0"/>
            <a:endParaRPr lang="en-US" sz="1800" smtClean="0"/>
          </a:p>
          <a:p>
            <a:pPr lvl="0"/>
            <a:endParaRPr lang="en-US" sz="1800" smtClean="0"/>
          </a:p>
          <a:p>
            <a:pPr lvl="0"/>
            <a:endParaRPr sz="1800"/>
          </a:p>
        </p:txBody>
      </p:sp>
      <p:sp>
        <p:nvSpPr>
          <p:cNvPr id="175" name="Google Shape;175;p18"/>
          <p:cNvSpPr txBox="1">
            <a:spLocks noGrp="1"/>
          </p:cNvSpPr>
          <p:nvPr>
            <p:ph type="sldNum" idx="12"/>
          </p:nvPr>
        </p:nvSpPr>
        <p:spPr>
          <a:xfrm>
            <a:off x="259225" y="4674100"/>
            <a:ext cx="481500" cy="245100"/>
          </a:xfrm>
          <a:prstGeom prst="rect">
            <a:avLst/>
          </a:prstGeom>
        </p:spPr>
        <p:txBody>
          <a:bodyPr spcFirstLastPara="1" wrap="square" lIns="0" tIns="0" rIns="0" bIns="0" anchor="b" anchorCtr="0">
            <a:noAutofit/>
          </a:bodyPr>
          <a:lstStyle/>
          <a:p>
            <a:pPr marL="0" lvl="0" indent="0" algn="l" rtl="0">
              <a:spcBef>
                <a:spcPts val="0"/>
              </a:spcBef>
              <a:spcAft>
                <a:spcPts val="0"/>
              </a:spcAft>
              <a:buNone/>
            </a:pPr>
            <a:fld id="{00000000-1234-1234-1234-123412341234}" type="slidenum">
              <a:rPr lang="en"/>
              <a:t>6</a:t>
            </a:fld>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97576" y="4222964"/>
            <a:ext cx="2006577" cy="332024"/>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8"/>
          <p:cNvSpPr txBox="1">
            <a:spLocks noGrp="1"/>
          </p:cNvSpPr>
          <p:nvPr>
            <p:ph type="title"/>
          </p:nvPr>
        </p:nvSpPr>
        <p:spPr>
          <a:xfrm>
            <a:off x="457199" y="199892"/>
            <a:ext cx="7079158" cy="1080268"/>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mtClean="0">
                <a:solidFill>
                  <a:schemeClr val="tx1"/>
                </a:solidFill>
              </a:rPr>
              <a:t>2. Cách thức hoạt động của YOLO</a:t>
            </a:r>
            <a:endParaRPr>
              <a:solidFill>
                <a:schemeClr val="tx1"/>
              </a:solidFill>
            </a:endParaRPr>
          </a:p>
        </p:txBody>
      </p:sp>
      <p:sp>
        <p:nvSpPr>
          <p:cNvPr id="174" name="Google Shape;174;p18"/>
          <p:cNvSpPr txBox="1">
            <a:spLocks noGrp="1"/>
          </p:cNvSpPr>
          <p:nvPr>
            <p:ph type="body" idx="1"/>
          </p:nvPr>
        </p:nvSpPr>
        <p:spPr>
          <a:xfrm>
            <a:off x="791062" y="1969151"/>
            <a:ext cx="7995684" cy="3057922"/>
          </a:xfrm>
          <a:prstGeom prst="rect">
            <a:avLst/>
          </a:prstGeom>
        </p:spPr>
        <p:txBody>
          <a:bodyPr spcFirstLastPara="1" wrap="square" lIns="0" tIns="0" rIns="0" bIns="0" anchor="t" anchorCtr="0">
            <a:noAutofit/>
          </a:bodyPr>
          <a:lstStyle/>
          <a:p>
            <a:pPr marL="76200" lvl="0" indent="0">
              <a:buNone/>
            </a:pPr>
            <a:r>
              <a:rPr lang="en-US" sz="1800" smtClean="0"/>
              <a:t>+ Với              giá trị trong khoảng         thể hiện khả năng box có chứa object,</a:t>
            </a:r>
          </a:p>
          <a:p>
            <a:pPr marL="76200" lvl="0" indent="0">
              <a:buNone/>
            </a:pPr>
            <a:r>
              <a:rPr lang="en-US" sz="1800" smtClean="0"/>
              <a:t>              là giá trị </a:t>
            </a:r>
            <a:r>
              <a:rPr lang="en-US" sz="1800" i="1" u="sng" smtClean="0"/>
              <a:t>Intersection Over Union</a:t>
            </a:r>
            <a:r>
              <a:rPr lang="en-US" sz="1800" smtClean="0"/>
              <a:t>, thể hiện độ so khớp của Hộp dự đoán(</a:t>
            </a:r>
            <a:r>
              <a:rPr lang="en-US" sz="1800" i="1" smtClean="0"/>
              <a:t>Prediction box</a:t>
            </a:r>
            <a:r>
              <a:rPr lang="en-US" sz="1800" smtClean="0"/>
              <a:t>) so với hộp được gán nhãn(</a:t>
            </a:r>
            <a:r>
              <a:rPr lang="en-US" sz="1800" i="1" smtClean="0"/>
              <a:t>Ground-truth box</a:t>
            </a:r>
            <a:r>
              <a:rPr lang="en-US" sz="1800" smtClean="0"/>
              <a:t>). Nếu không tồn tại object nào trong ô, các độ tin cậy của nó sẽ bằng 0.</a:t>
            </a:r>
          </a:p>
          <a:p>
            <a:pPr marL="76200" lvl="0" indent="0">
              <a:buNone/>
            </a:pPr>
            <a:r>
              <a:rPr lang="en-US" sz="1800" smtClean="0"/>
              <a:t>+ </a:t>
            </a:r>
            <a:r>
              <a:rPr lang="en-US" sz="1800"/>
              <a:t>Mỗi bounding box chứa 5 giá </a:t>
            </a:r>
            <a:r>
              <a:rPr lang="en-US" sz="1800" smtClean="0"/>
              <a:t>trị                 </a:t>
            </a:r>
            <a:r>
              <a:rPr lang="en-US" sz="1800"/>
              <a:t>và </a:t>
            </a:r>
            <a:r>
              <a:rPr lang="en-US" sz="1800" i="1"/>
              <a:t>confidence</a:t>
            </a:r>
            <a:r>
              <a:rPr lang="en-US" sz="1800"/>
              <a:t>. Toạ độ</a:t>
            </a:r>
            <a:r>
              <a:rPr lang="en-US" sz="1800" smtClean="0"/>
              <a:t>  </a:t>
            </a:r>
            <a:r>
              <a:rPr lang="en-US" sz="1800"/>
              <a:t> </a:t>
            </a:r>
            <a:r>
              <a:rPr lang="en-US" sz="1800" smtClean="0"/>
              <a:t>      thể hiện vị trí tương đối của tâm object so với viền của ô,          là kích thước tương đối của chiều rộng và chiều cao của box so với kích thước toàn ảnh.</a:t>
            </a:r>
            <a:endParaRPr lang="en-US" sz="1800" smtClean="0">
              <a:solidFill>
                <a:schemeClr val="tx1"/>
              </a:solidFill>
            </a:endParaRPr>
          </a:p>
        </p:txBody>
      </p:sp>
      <p:sp>
        <p:nvSpPr>
          <p:cNvPr id="175" name="Google Shape;175;p18"/>
          <p:cNvSpPr txBox="1">
            <a:spLocks noGrp="1"/>
          </p:cNvSpPr>
          <p:nvPr>
            <p:ph type="sldNum" idx="12"/>
          </p:nvPr>
        </p:nvSpPr>
        <p:spPr>
          <a:xfrm>
            <a:off x="259225" y="4674100"/>
            <a:ext cx="481500" cy="245100"/>
          </a:xfrm>
          <a:prstGeom prst="rect">
            <a:avLst/>
          </a:prstGeom>
        </p:spPr>
        <p:txBody>
          <a:bodyPr spcFirstLastPara="1" wrap="square" lIns="0" tIns="0" rIns="0" bIns="0" anchor="b" anchorCtr="0">
            <a:noAutofit/>
          </a:bodyPr>
          <a:lstStyle/>
          <a:p>
            <a:pPr marL="0" lvl="0" indent="0" algn="l" rtl="0">
              <a:spcBef>
                <a:spcPts val="0"/>
              </a:spcBef>
              <a:spcAft>
                <a:spcPts val="0"/>
              </a:spcAft>
              <a:buNone/>
            </a:pPr>
            <a:fld id="{00000000-1234-1234-1234-123412341234}" type="slidenum">
              <a:rPr lang="en"/>
              <a:t>7</a:t>
            </a:fld>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8763" y="2122391"/>
            <a:ext cx="681016" cy="218898"/>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21073" y="2097406"/>
            <a:ext cx="404036" cy="242422"/>
          </a:xfrm>
          <a:prstGeom prst="rect">
            <a:avLst/>
          </a:prstGeom>
        </p:spPr>
      </p:pic>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1003" y="2443601"/>
            <a:ext cx="735464" cy="256298"/>
          </a:xfrm>
          <a:prstGeom prst="rect">
            <a:avLst/>
          </a:prstGeom>
        </p:spPr>
      </p:pic>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76107" y="3528547"/>
            <a:ext cx="848682" cy="188596"/>
          </a:xfrm>
          <a:prstGeom prst="rect">
            <a:avLst/>
          </a:prstGeom>
        </p:spPr>
      </p:pic>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17907" y="3537120"/>
            <a:ext cx="392607" cy="196304"/>
          </a:xfrm>
          <a:prstGeom prst="rect">
            <a:avLst/>
          </a:prstGeom>
        </p:spPr>
      </p:pic>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15773" y="3832018"/>
            <a:ext cx="437359" cy="204101"/>
          </a:xfrm>
          <a:prstGeom prst="rect">
            <a:avLst/>
          </a:prstGeom>
        </p:spPr>
      </p:pic>
    </p:spTree>
    <p:extLst>
      <p:ext uri="{BB962C8B-B14F-4D97-AF65-F5344CB8AC3E}">
        <p14:creationId xmlns:p14="http://schemas.microsoft.com/office/powerpoint/2010/main" val="8669297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279" y="229663"/>
            <a:ext cx="8505788" cy="4746373"/>
          </a:xfrm>
          <a:prstGeom prst="rect">
            <a:avLst/>
          </a:prstGeom>
        </p:spPr>
      </p:pic>
    </p:spTree>
    <p:extLst>
      <p:ext uri="{BB962C8B-B14F-4D97-AF65-F5344CB8AC3E}">
        <p14:creationId xmlns:p14="http://schemas.microsoft.com/office/powerpoint/2010/main" val="14728520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6"/>
          <p:cNvSpPr txBox="1">
            <a:spLocks noGrp="1"/>
          </p:cNvSpPr>
          <p:nvPr>
            <p:ph type="ctrTitle"/>
          </p:nvPr>
        </p:nvSpPr>
        <p:spPr>
          <a:xfrm>
            <a:off x="310470" y="165868"/>
            <a:ext cx="8093504" cy="982448"/>
          </a:xfrm>
          <a:prstGeom prst="rect">
            <a:avLst/>
          </a:prstGeom>
        </p:spPr>
        <p:txBody>
          <a:bodyPr spcFirstLastPara="1" wrap="square" lIns="0" tIns="0" rIns="0" bIns="0" anchor="ctr" anchorCtr="0">
            <a:noAutofit/>
          </a:bodyPr>
          <a:lstStyle/>
          <a:p>
            <a:r>
              <a:rPr lang="en-US" sz="2400" i="1">
                <a:solidFill>
                  <a:schemeClr val="tx1"/>
                </a:solidFill>
              </a:rPr>
              <a:t>INTERSECTION OVER UNION (IOU)</a:t>
            </a:r>
            <a:r>
              <a:rPr lang="en-US" sz="2400">
                <a:solidFill>
                  <a:schemeClr val="tx1"/>
                </a:solidFill>
              </a:rPr>
              <a:t/>
            </a:r>
            <a:br>
              <a:rPr lang="en-US" sz="2400">
                <a:solidFill>
                  <a:schemeClr val="tx1"/>
                </a:solidFill>
              </a:rPr>
            </a:br>
            <a:endParaRPr sz="2400">
              <a:solidFill>
                <a:schemeClr val="tx1"/>
              </a:solidFill>
            </a:endParaRPr>
          </a:p>
        </p:txBody>
      </p:sp>
      <p:sp>
        <p:nvSpPr>
          <p:cNvPr id="162" name="Google Shape;162;p16"/>
          <p:cNvSpPr txBox="1">
            <a:spLocks noGrp="1"/>
          </p:cNvSpPr>
          <p:nvPr>
            <p:ph type="subTitle" idx="1"/>
          </p:nvPr>
        </p:nvSpPr>
        <p:spPr>
          <a:xfrm>
            <a:off x="585485" y="973941"/>
            <a:ext cx="3501670" cy="3963819"/>
          </a:xfrm>
          <a:prstGeom prst="rect">
            <a:avLst/>
          </a:prstGeom>
        </p:spPr>
        <p:txBody>
          <a:bodyPr spcFirstLastPara="1" wrap="square" lIns="0" tIns="0" rIns="0" bIns="0" anchor="t" anchorCtr="0">
            <a:noAutofit/>
          </a:bodyPr>
          <a:lstStyle/>
          <a:p>
            <a:pPr marL="0" lvl="0" indent="0"/>
            <a:r>
              <a:rPr lang="en-US" smtClean="0">
                <a:solidFill>
                  <a:schemeClr val="tx1"/>
                </a:solidFill>
              </a:rPr>
              <a:t>+ IoU </a:t>
            </a:r>
            <a:r>
              <a:rPr lang="en-US">
                <a:solidFill>
                  <a:schemeClr val="tx1"/>
                </a:solidFill>
              </a:rPr>
              <a:t>là một chỉ số đánh giá. Mọi thuật toán có khả năng predict ra các bounding box làm output đều có thể được đánh giá thông qua IoU</a:t>
            </a:r>
            <a:r>
              <a:rPr lang="en-US" smtClean="0">
                <a:solidFill>
                  <a:schemeClr val="tx1"/>
                </a:solidFill>
              </a:rPr>
              <a:t>.</a:t>
            </a:r>
          </a:p>
          <a:p>
            <a:pPr marL="0" lvl="0" indent="0"/>
            <a:endParaRPr lang="en-US" smtClean="0">
              <a:latin typeface="Comic Sans MS" panose="030F0702030302020204" pitchFamily="66"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81731" y="1505570"/>
            <a:ext cx="4649972" cy="3487479"/>
          </a:xfrm>
          <a:prstGeom prst="rect">
            <a:avLst/>
          </a:prstGeom>
        </p:spPr>
      </p:pic>
    </p:spTree>
    <p:extLst>
      <p:ext uri="{BB962C8B-B14F-4D97-AF65-F5344CB8AC3E}">
        <p14:creationId xmlns:p14="http://schemas.microsoft.com/office/powerpoint/2010/main" val="3096181058"/>
      </p:ext>
    </p:extLst>
  </p:cSld>
  <p:clrMapOvr>
    <a:masterClrMapping/>
  </p:clrMapOvr>
  <p:timing>
    <p:tnLst>
      <p:par>
        <p:cTn id="1" dur="indefinite" restart="never" nodeType="tmRoot"/>
      </p:par>
    </p:tnLst>
  </p:timing>
</p:sld>
</file>

<file path=ppt/theme/theme1.xml><?xml version="1.0" encoding="utf-8"?>
<a:theme xmlns:a="http://schemas.openxmlformats.org/drawingml/2006/main" name="Macmorri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623</TotalTime>
  <Words>524</Words>
  <Application>Microsoft Office PowerPoint</Application>
  <PresentationFormat>On-screen Show (16:9)</PresentationFormat>
  <Paragraphs>59</Paragraphs>
  <Slides>23</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Courier New</vt:lpstr>
      <vt:lpstr>Calibri</vt:lpstr>
      <vt:lpstr>Chivo</vt:lpstr>
      <vt:lpstr>Comic Sans MS</vt:lpstr>
      <vt:lpstr>Bahnschrift Condensed</vt:lpstr>
      <vt:lpstr>Roboto Slab</vt:lpstr>
      <vt:lpstr>Macmorris template</vt:lpstr>
      <vt:lpstr>Xây dựng mô hình nhận dạng một đối tượng trong ảnh sử dụng thuật toán     YOLO</vt:lpstr>
      <vt:lpstr>1. Giới thiệu về YOLO</vt:lpstr>
      <vt:lpstr>PowerPoint Presentation</vt:lpstr>
      <vt:lpstr>PowerPoint Presentation</vt:lpstr>
      <vt:lpstr>PowerPoint Presentation</vt:lpstr>
      <vt:lpstr>2. Cách thức hoạt động của YOLO</vt:lpstr>
      <vt:lpstr>2. Cách thức hoạt động của YOLO</vt:lpstr>
      <vt:lpstr>PowerPoint Presentation</vt:lpstr>
      <vt:lpstr>INTERSECTION OVER UNION (IOU) </vt:lpstr>
      <vt:lpstr>INTERSECTION OVER UNION (IOU) </vt:lpstr>
      <vt:lpstr>Non-max suppression </vt:lpstr>
      <vt:lpstr>3. ÁP DỤNG YOLO VÀO BÀI TOÁN NHẬN DẠNG ĐỐI TƯỢNG TRONG ẢNH ( Đối tượng Drone – Máy bay không người lái)   </vt:lpstr>
      <vt:lpstr>B. Chuẩn bị các file cấu hình  </vt:lpstr>
      <vt:lpstr>C. Huấn luyện mạng (Train model)  </vt:lpstr>
      <vt:lpstr>PowerPoint Presentation</vt:lpstr>
      <vt:lpstr>D. Thực hiện nhận dạng đối tượng </vt:lpstr>
      <vt:lpstr>Một số hình ảnh thuật toán nhận dạng    </vt:lpstr>
      <vt:lpstr>PowerPoint Presentation</vt:lpstr>
      <vt:lpstr>PowerPoint Presentation</vt:lpstr>
      <vt:lpstr>PowerPoint Presentation</vt:lpstr>
      <vt:lpstr>PowerPoint Presentation</vt:lpstr>
      <vt:lpstr>DEMO</vt:lpstr>
      <vt:lpstr>Thanks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 products search Chabot on Sendo.vn with Rasa Stack</dc:title>
  <cp:lastModifiedBy>Nam Nguyen Duc</cp:lastModifiedBy>
  <cp:revision>70</cp:revision>
  <dcterms:modified xsi:type="dcterms:W3CDTF">2019-12-20T14:18:17Z</dcterms:modified>
</cp:coreProperties>
</file>